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7" r:id="rId2"/>
    <p:sldId id="256" r:id="rId3"/>
    <p:sldId id="290" r:id="rId4"/>
    <p:sldId id="260" r:id="rId5"/>
    <p:sldId id="291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92" r:id="rId18"/>
    <p:sldId id="293" r:id="rId19"/>
    <p:sldId id="294" r:id="rId20"/>
    <p:sldId id="295" r:id="rId21"/>
    <p:sldId id="296" r:id="rId22"/>
    <p:sldId id="298" r:id="rId23"/>
    <p:sldId id="297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7" r:id="rId32"/>
    <p:sldId id="306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20" r:id="rId45"/>
    <p:sldId id="319" r:id="rId46"/>
    <p:sldId id="321" r:id="rId47"/>
    <p:sldId id="322" r:id="rId48"/>
    <p:sldId id="323" r:id="rId49"/>
    <p:sldId id="288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4" d="100"/>
          <a:sy n="134" d="100"/>
        </p:scale>
        <p:origin x="-2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E6AD5-ABF2-4937-B294-208EE1801C39}" type="datetimeFigureOut">
              <a:rPr lang="en-US" smtClean="0"/>
              <a:pPr/>
              <a:t>12/21/2012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AF0E8-F53C-4FF9-AF7D-5413E9246C3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337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12/21/2012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12/21/2012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12/21/2012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12/21/2012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12/21/2012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12/21/2012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12/21/2012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12/21/2012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12/21/2012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12/21/2012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12/21/2012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78119-8F8A-4BF2-B843-E63763649D4D}" type="datetimeFigureOut">
              <a:rPr lang="en-US" smtClean="0"/>
              <a:pPr/>
              <a:t>12/21/2012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048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87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704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567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340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016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74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58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723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124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849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996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592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54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980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419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939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346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876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746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5426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302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2163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424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621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6004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9434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5093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9978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77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4940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3346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1331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:\PUBLIC REPORTS\Annual Performance Reports\Annual Performance Report - Healthcare in Focus 2010\Layout and design\SLIDE-SHOW\SLIDES - POWERPOINT\POWERPOINT-SLIDE-33_End-slide-For-all-reports-visit-www.bhi.nsw.gov.a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718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80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0</Words>
  <Application>Microsoft Office PowerPoint</Application>
  <PresentationFormat>On-screen Show (4:3)</PresentationFormat>
  <Paragraphs>0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Health Support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JohnsonA</dc:creator>
  <cp:lastModifiedBy>Sally Prisk</cp:lastModifiedBy>
  <cp:revision>64</cp:revision>
  <dcterms:created xsi:type="dcterms:W3CDTF">2011-03-31T00:58:50Z</dcterms:created>
  <dcterms:modified xsi:type="dcterms:W3CDTF">2012-12-21T03:09:51Z</dcterms:modified>
</cp:coreProperties>
</file>