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22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1075214"/>
            <a:ext cx="7853363" cy="1630225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6" y="2824311"/>
            <a:ext cx="7853363" cy="1282531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9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0425" y="5600475"/>
            <a:ext cx="1722755" cy="579663"/>
            <a:chOff x="777875" y="1581150"/>
            <a:chExt cx="7581900" cy="2551113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777875" y="1581150"/>
              <a:ext cx="2538413" cy="2540000"/>
            </a:xfrm>
            <a:custGeom>
              <a:avLst/>
              <a:gdLst>
                <a:gd name="T0" fmla="*/ 451 w 677"/>
                <a:gd name="T1" fmla="*/ 0 h 677"/>
                <a:gd name="T2" fmla="*/ 0 w 677"/>
                <a:gd name="T3" fmla="*/ 0 h 677"/>
                <a:gd name="T4" fmla="*/ 0 w 677"/>
                <a:gd name="T5" fmla="*/ 677 h 677"/>
                <a:gd name="T6" fmla="*/ 45 w 677"/>
                <a:gd name="T7" fmla="*/ 677 h 677"/>
                <a:gd name="T8" fmla="*/ 45 w 677"/>
                <a:gd name="T9" fmla="*/ 452 h 677"/>
                <a:gd name="T10" fmla="*/ 113 w 677"/>
                <a:gd name="T11" fmla="*/ 452 h 677"/>
                <a:gd name="T12" fmla="*/ 113 w 677"/>
                <a:gd name="T13" fmla="*/ 677 h 677"/>
                <a:gd name="T14" fmla="*/ 158 w 677"/>
                <a:gd name="T15" fmla="*/ 677 h 677"/>
                <a:gd name="T16" fmla="*/ 158 w 677"/>
                <a:gd name="T17" fmla="*/ 225 h 677"/>
                <a:gd name="T18" fmla="*/ 225 w 677"/>
                <a:gd name="T19" fmla="*/ 225 h 677"/>
                <a:gd name="T20" fmla="*/ 225 w 677"/>
                <a:gd name="T21" fmla="*/ 677 h 677"/>
                <a:gd name="T22" fmla="*/ 271 w 677"/>
                <a:gd name="T23" fmla="*/ 677 h 677"/>
                <a:gd name="T24" fmla="*/ 271 w 677"/>
                <a:gd name="T25" fmla="*/ 75 h 677"/>
                <a:gd name="T26" fmla="*/ 338 w 677"/>
                <a:gd name="T27" fmla="*/ 75 h 677"/>
                <a:gd name="T28" fmla="*/ 338 w 677"/>
                <a:gd name="T29" fmla="*/ 677 h 677"/>
                <a:gd name="T30" fmla="*/ 384 w 677"/>
                <a:gd name="T31" fmla="*/ 677 h 677"/>
                <a:gd name="T32" fmla="*/ 384 w 677"/>
                <a:gd name="T33" fmla="*/ 225 h 677"/>
                <a:gd name="T34" fmla="*/ 451 w 677"/>
                <a:gd name="T35" fmla="*/ 225 h 677"/>
                <a:gd name="T36" fmla="*/ 451 w 677"/>
                <a:gd name="T37" fmla="*/ 677 h 677"/>
                <a:gd name="T38" fmla="*/ 677 w 677"/>
                <a:gd name="T39" fmla="*/ 677 h 677"/>
                <a:gd name="T40" fmla="*/ 677 w 677"/>
                <a:gd name="T41" fmla="*/ 225 h 677"/>
                <a:gd name="T42" fmla="*/ 451 w 677"/>
                <a:gd name="T4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77">
                  <a:moveTo>
                    <a:pt x="4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5" y="452"/>
                    <a:pt x="45" y="452"/>
                    <a:pt x="45" y="452"/>
                  </a:cubicBezTo>
                  <a:cubicBezTo>
                    <a:pt x="113" y="452"/>
                    <a:pt x="113" y="452"/>
                    <a:pt x="113" y="452"/>
                  </a:cubicBezTo>
                  <a:cubicBezTo>
                    <a:pt x="113" y="677"/>
                    <a:pt x="113" y="677"/>
                    <a:pt x="113" y="677"/>
                  </a:cubicBezTo>
                  <a:cubicBezTo>
                    <a:pt x="158" y="677"/>
                    <a:pt x="158" y="677"/>
                    <a:pt x="158" y="67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71" y="677"/>
                    <a:pt x="271" y="677"/>
                    <a:pt x="271" y="677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677"/>
                    <a:pt x="338" y="677"/>
                    <a:pt x="338" y="677"/>
                  </a:cubicBezTo>
                  <a:cubicBezTo>
                    <a:pt x="384" y="677"/>
                    <a:pt x="384" y="677"/>
                    <a:pt x="384" y="677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677" y="677"/>
                    <a:pt x="677" y="677"/>
                    <a:pt x="677" y="677"/>
                  </a:cubicBezTo>
                  <a:cubicBezTo>
                    <a:pt x="677" y="225"/>
                    <a:pt x="677" y="225"/>
                    <a:pt x="677" y="225"/>
                  </a:cubicBezTo>
                  <a:cubicBezTo>
                    <a:pt x="677" y="101"/>
                    <a:pt x="576" y="0"/>
                    <a:pt x="451" y="0"/>
                  </a:cubicBezTo>
                </a:path>
              </a:pathLst>
            </a:custGeom>
            <a:solidFill>
              <a:srgbClr val="E7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92224"/>
              <a:endParaRPr lang="en-AU" sz="1400">
                <a:solidFill>
                  <a:srgbClr val="4B4B4B"/>
                </a:solidFill>
              </a:endParaRPr>
            </a:p>
          </p:txBody>
        </p:sp>
        <p:sp>
          <p:nvSpPr>
            <p:cNvPr id="11" name="Freeform 38"/>
            <p:cNvSpPr>
              <a:spLocks noEditPoints="1"/>
            </p:cNvSpPr>
            <p:nvPr userDrawn="1"/>
          </p:nvSpPr>
          <p:spPr bwMode="auto">
            <a:xfrm>
              <a:off x="3581400" y="1952625"/>
              <a:ext cx="4778375" cy="2179638"/>
            </a:xfrm>
            <a:custGeom>
              <a:avLst/>
              <a:gdLst>
                <a:gd name="T0" fmla="*/ 121 w 1274"/>
                <a:gd name="T1" fmla="*/ 275 h 581"/>
                <a:gd name="T2" fmla="*/ 35 w 1274"/>
                <a:gd name="T3" fmla="*/ 353 h 581"/>
                <a:gd name="T4" fmla="*/ 256 w 1274"/>
                <a:gd name="T5" fmla="*/ 296 h 581"/>
                <a:gd name="T6" fmla="*/ 209 w 1274"/>
                <a:gd name="T7" fmla="*/ 330 h 581"/>
                <a:gd name="T8" fmla="*/ 348 w 1274"/>
                <a:gd name="T9" fmla="*/ 289 h 581"/>
                <a:gd name="T10" fmla="*/ 286 w 1274"/>
                <a:gd name="T11" fmla="*/ 252 h 581"/>
                <a:gd name="T12" fmla="*/ 351 w 1274"/>
                <a:gd name="T13" fmla="*/ 338 h 581"/>
                <a:gd name="T14" fmla="*/ 411 w 1274"/>
                <a:gd name="T15" fmla="*/ 353 h 581"/>
                <a:gd name="T16" fmla="*/ 490 w 1274"/>
                <a:gd name="T17" fmla="*/ 345 h 581"/>
                <a:gd name="T18" fmla="*/ 544 w 1274"/>
                <a:gd name="T19" fmla="*/ 246 h 581"/>
                <a:gd name="T20" fmla="*/ 601 w 1274"/>
                <a:gd name="T21" fmla="*/ 274 h 581"/>
                <a:gd name="T22" fmla="*/ 641 w 1274"/>
                <a:gd name="T23" fmla="*/ 218 h 581"/>
                <a:gd name="T24" fmla="*/ 10 w 1274"/>
                <a:gd name="T25" fmla="*/ 76 h 581"/>
                <a:gd name="T26" fmla="*/ 10 w 1274"/>
                <a:gd name="T27" fmla="*/ 76 h 581"/>
                <a:gd name="T28" fmla="*/ 77 w 1274"/>
                <a:gd name="T29" fmla="*/ 83 h 581"/>
                <a:gd name="T30" fmla="*/ 156 w 1274"/>
                <a:gd name="T31" fmla="*/ 42 h 581"/>
                <a:gd name="T32" fmla="*/ 91 w 1274"/>
                <a:gd name="T33" fmla="*/ 42 h 581"/>
                <a:gd name="T34" fmla="*/ 156 w 1274"/>
                <a:gd name="T35" fmla="*/ 105 h 581"/>
                <a:gd name="T36" fmla="*/ 208 w 1274"/>
                <a:gd name="T37" fmla="*/ 48 h 581"/>
                <a:gd name="T38" fmla="*/ 173 w 1274"/>
                <a:gd name="T39" fmla="*/ 67 h 581"/>
                <a:gd name="T40" fmla="*/ 279 w 1274"/>
                <a:gd name="T41" fmla="*/ 78 h 581"/>
                <a:gd name="T42" fmla="*/ 217 w 1274"/>
                <a:gd name="T43" fmla="*/ 83 h 581"/>
                <a:gd name="T44" fmla="*/ 340 w 1274"/>
                <a:gd name="T45" fmla="*/ 99 h 581"/>
                <a:gd name="T46" fmla="*/ 340 w 1274"/>
                <a:gd name="T47" fmla="*/ 74 h 581"/>
                <a:gd name="T48" fmla="*/ 349 w 1274"/>
                <a:gd name="T49" fmla="*/ 106 h 581"/>
                <a:gd name="T50" fmla="*/ 376 w 1274"/>
                <a:gd name="T51" fmla="*/ 89 h 581"/>
                <a:gd name="T52" fmla="*/ 426 w 1274"/>
                <a:gd name="T53" fmla="*/ 125 h 581"/>
                <a:gd name="T54" fmla="*/ 569 w 1274"/>
                <a:gd name="T55" fmla="*/ 83 h 581"/>
                <a:gd name="T56" fmla="*/ 601 w 1274"/>
                <a:gd name="T57" fmla="*/ 125 h 581"/>
                <a:gd name="T58" fmla="*/ 630 w 1274"/>
                <a:gd name="T59" fmla="*/ 9 h 581"/>
                <a:gd name="T60" fmla="*/ 581 w 1274"/>
                <a:gd name="T61" fmla="*/ 49 h 581"/>
                <a:gd name="T62" fmla="*/ 2 w 1274"/>
                <a:gd name="T63" fmla="*/ 447 h 581"/>
                <a:gd name="T64" fmla="*/ 60 w 1274"/>
                <a:gd name="T65" fmla="*/ 578 h 581"/>
                <a:gd name="T66" fmla="*/ 179 w 1274"/>
                <a:gd name="T67" fmla="*/ 578 h 581"/>
                <a:gd name="T68" fmla="*/ 60 w 1274"/>
                <a:gd name="T69" fmla="*/ 486 h 581"/>
                <a:gd name="T70" fmla="*/ 240 w 1274"/>
                <a:gd name="T71" fmla="*/ 440 h 581"/>
                <a:gd name="T72" fmla="*/ 207 w 1274"/>
                <a:gd name="T73" fmla="*/ 447 h 581"/>
                <a:gd name="T74" fmla="*/ 345 w 1274"/>
                <a:gd name="T75" fmla="*/ 468 h 581"/>
                <a:gd name="T76" fmla="*/ 344 w 1274"/>
                <a:gd name="T77" fmla="*/ 581 h 581"/>
                <a:gd name="T78" fmla="*/ 501 w 1274"/>
                <a:gd name="T79" fmla="*/ 476 h 581"/>
                <a:gd name="T80" fmla="*/ 428 w 1274"/>
                <a:gd name="T81" fmla="*/ 489 h 581"/>
                <a:gd name="T82" fmla="*/ 599 w 1274"/>
                <a:gd name="T83" fmla="*/ 502 h 581"/>
                <a:gd name="T84" fmla="*/ 680 w 1274"/>
                <a:gd name="T85" fmla="*/ 578 h 581"/>
                <a:gd name="T86" fmla="*/ 589 w 1274"/>
                <a:gd name="T87" fmla="*/ 444 h 581"/>
                <a:gd name="T88" fmla="*/ 806 w 1274"/>
                <a:gd name="T89" fmla="*/ 532 h 581"/>
                <a:gd name="T90" fmla="*/ 838 w 1274"/>
                <a:gd name="T91" fmla="*/ 546 h 581"/>
                <a:gd name="T92" fmla="*/ 805 w 1274"/>
                <a:gd name="T93" fmla="*/ 492 h 581"/>
                <a:gd name="T94" fmla="*/ 872 w 1274"/>
                <a:gd name="T95" fmla="*/ 417 h 581"/>
                <a:gd name="T96" fmla="*/ 911 w 1274"/>
                <a:gd name="T97" fmla="*/ 581 h 581"/>
                <a:gd name="T98" fmla="*/ 936 w 1274"/>
                <a:gd name="T99" fmla="*/ 447 h 581"/>
                <a:gd name="T100" fmla="*/ 956 w 1274"/>
                <a:gd name="T101" fmla="*/ 447 h 581"/>
                <a:gd name="T102" fmla="*/ 1040 w 1274"/>
                <a:gd name="T103" fmla="*/ 512 h 581"/>
                <a:gd name="T104" fmla="*/ 1006 w 1274"/>
                <a:gd name="T105" fmla="*/ 513 h 581"/>
                <a:gd name="T106" fmla="*/ 1216 w 1274"/>
                <a:gd name="T107" fmla="*/ 471 h 581"/>
                <a:gd name="T108" fmla="*/ 1185 w 1274"/>
                <a:gd name="T109" fmla="*/ 46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4" h="581">
                  <a:moveTo>
                    <a:pt x="2" y="161"/>
                  </a:moveTo>
                  <a:cubicBezTo>
                    <a:pt x="35" y="161"/>
                    <a:pt x="35" y="161"/>
                    <a:pt x="35" y="161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40" y="233"/>
                    <a:pt x="45" y="228"/>
                    <a:pt x="52" y="224"/>
                  </a:cubicBezTo>
                  <a:cubicBezTo>
                    <a:pt x="58" y="221"/>
                    <a:pt x="66" y="218"/>
                    <a:pt x="75" y="218"/>
                  </a:cubicBezTo>
                  <a:cubicBezTo>
                    <a:pt x="97" y="218"/>
                    <a:pt x="121" y="233"/>
                    <a:pt x="121" y="275"/>
                  </a:cubicBezTo>
                  <a:cubicBezTo>
                    <a:pt x="121" y="353"/>
                    <a:pt x="121" y="353"/>
                    <a:pt x="121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279"/>
                    <a:pt x="87" y="279"/>
                    <a:pt x="87" y="279"/>
                  </a:cubicBezTo>
                  <a:cubicBezTo>
                    <a:pt x="87" y="260"/>
                    <a:pt x="80" y="246"/>
                    <a:pt x="62" y="246"/>
                  </a:cubicBezTo>
                  <a:cubicBezTo>
                    <a:pt x="49" y="246"/>
                    <a:pt x="40" y="254"/>
                    <a:pt x="36" y="264"/>
                  </a:cubicBezTo>
                  <a:cubicBezTo>
                    <a:pt x="35" y="267"/>
                    <a:pt x="35" y="271"/>
                    <a:pt x="35" y="274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2" y="353"/>
                    <a:pt x="2" y="353"/>
                    <a:pt x="2" y="353"/>
                  </a:cubicBezTo>
                  <a:lnTo>
                    <a:pt x="2" y="161"/>
                  </a:lnTo>
                  <a:close/>
                  <a:moveTo>
                    <a:pt x="169" y="273"/>
                  </a:moveTo>
                  <a:cubicBezTo>
                    <a:pt x="170" y="260"/>
                    <a:pt x="179" y="241"/>
                    <a:pt x="199" y="241"/>
                  </a:cubicBezTo>
                  <a:cubicBezTo>
                    <a:pt x="221" y="241"/>
                    <a:pt x="227" y="261"/>
                    <a:pt x="226" y="273"/>
                  </a:cubicBezTo>
                  <a:lnTo>
                    <a:pt x="169" y="273"/>
                  </a:lnTo>
                  <a:close/>
                  <a:moveTo>
                    <a:pt x="256" y="296"/>
                  </a:moveTo>
                  <a:cubicBezTo>
                    <a:pt x="257" y="293"/>
                    <a:pt x="258" y="289"/>
                    <a:pt x="258" y="282"/>
                  </a:cubicBezTo>
                  <a:cubicBezTo>
                    <a:pt x="258" y="254"/>
                    <a:pt x="244" y="218"/>
                    <a:pt x="201" y="218"/>
                  </a:cubicBezTo>
                  <a:cubicBezTo>
                    <a:pt x="159" y="218"/>
                    <a:pt x="137" y="253"/>
                    <a:pt x="137" y="289"/>
                  </a:cubicBezTo>
                  <a:cubicBezTo>
                    <a:pt x="137" y="329"/>
                    <a:pt x="162" y="355"/>
                    <a:pt x="204" y="355"/>
                  </a:cubicBezTo>
                  <a:cubicBezTo>
                    <a:pt x="223" y="355"/>
                    <a:pt x="239" y="352"/>
                    <a:pt x="250" y="347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35" y="328"/>
                    <a:pt x="224" y="330"/>
                    <a:pt x="209" y="330"/>
                  </a:cubicBezTo>
                  <a:cubicBezTo>
                    <a:pt x="188" y="330"/>
                    <a:pt x="169" y="320"/>
                    <a:pt x="169" y="296"/>
                  </a:cubicBezTo>
                  <a:lnTo>
                    <a:pt x="256" y="296"/>
                  </a:lnTo>
                  <a:close/>
                  <a:moveTo>
                    <a:pt x="348" y="307"/>
                  </a:moveTo>
                  <a:cubicBezTo>
                    <a:pt x="348" y="309"/>
                    <a:pt x="348" y="312"/>
                    <a:pt x="347" y="314"/>
                  </a:cubicBezTo>
                  <a:cubicBezTo>
                    <a:pt x="344" y="323"/>
                    <a:pt x="335" y="332"/>
                    <a:pt x="321" y="332"/>
                  </a:cubicBezTo>
                  <a:cubicBezTo>
                    <a:pt x="311" y="332"/>
                    <a:pt x="303" y="326"/>
                    <a:pt x="303" y="313"/>
                  </a:cubicBezTo>
                  <a:cubicBezTo>
                    <a:pt x="303" y="293"/>
                    <a:pt x="325" y="288"/>
                    <a:pt x="348" y="289"/>
                  </a:cubicBezTo>
                  <a:lnTo>
                    <a:pt x="348" y="307"/>
                  </a:lnTo>
                  <a:close/>
                  <a:moveTo>
                    <a:pt x="383" y="353"/>
                  </a:moveTo>
                  <a:cubicBezTo>
                    <a:pt x="381" y="345"/>
                    <a:pt x="381" y="333"/>
                    <a:pt x="381" y="321"/>
                  </a:cubicBezTo>
                  <a:cubicBezTo>
                    <a:pt x="381" y="274"/>
                    <a:pt x="381" y="274"/>
                    <a:pt x="381" y="274"/>
                  </a:cubicBezTo>
                  <a:cubicBezTo>
                    <a:pt x="381" y="245"/>
                    <a:pt x="369" y="218"/>
                    <a:pt x="327" y="218"/>
                  </a:cubicBezTo>
                  <a:cubicBezTo>
                    <a:pt x="306" y="218"/>
                    <a:pt x="289" y="224"/>
                    <a:pt x="279" y="230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95" y="246"/>
                    <a:pt x="308" y="242"/>
                    <a:pt x="321" y="242"/>
                  </a:cubicBezTo>
                  <a:cubicBezTo>
                    <a:pt x="344" y="242"/>
                    <a:pt x="348" y="256"/>
                    <a:pt x="348" y="265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299" y="267"/>
                    <a:pt x="270" y="283"/>
                    <a:pt x="270" y="317"/>
                  </a:cubicBezTo>
                  <a:cubicBezTo>
                    <a:pt x="270" y="337"/>
                    <a:pt x="285" y="356"/>
                    <a:pt x="311" y="356"/>
                  </a:cubicBezTo>
                  <a:cubicBezTo>
                    <a:pt x="328" y="356"/>
                    <a:pt x="342" y="348"/>
                    <a:pt x="350" y="338"/>
                  </a:cubicBezTo>
                  <a:cubicBezTo>
                    <a:pt x="351" y="338"/>
                    <a:pt x="351" y="338"/>
                    <a:pt x="351" y="338"/>
                  </a:cubicBezTo>
                  <a:cubicBezTo>
                    <a:pt x="353" y="353"/>
                    <a:pt x="353" y="353"/>
                    <a:pt x="353" y="353"/>
                  </a:cubicBezTo>
                  <a:lnTo>
                    <a:pt x="383" y="353"/>
                  </a:lnTo>
                  <a:close/>
                  <a:moveTo>
                    <a:pt x="411" y="353"/>
                  </a:moveTo>
                  <a:cubicBezTo>
                    <a:pt x="444" y="353"/>
                    <a:pt x="444" y="353"/>
                    <a:pt x="444" y="353"/>
                  </a:cubicBezTo>
                  <a:cubicBezTo>
                    <a:pt x="444" y="161"/>
                    <a:pt x="444" y="161"/>
                    <a:pt x="444" y="161"/>
                  </a:cubicBezTo>
                  <a:cubicBezTo>
                    <a:pt x="411" y="161"/>
                    <a:pt x="411" y="161"/>
                    <a:pt x="411" y="161"/>
                  </a:cubicBezTo>
                  <a:lnTo>
                    <a:pt x="411" y="353"/>
                  </a:lnTo>
                  <a:close/>
                  <a:moveTo>
                    <a:pt x="480" y="192"/>
                  </a:moveTo>
                  <a:cubicBezTo>
                    <a:pt x="480" y="221"/>
                    <a:pt x="480" y="221"/>
                    <a:pt x="480" y="221"/>
                  </a:cubicBezTo>
                  <a:cubicBezTo>
                    <a:pt x="461" y="221"/>
                    <a:pt x="461" y="221"/>
                    <a:pt x="461" y="221"/>
                  </a:cubicBezTo>
                  <a:cubicBezTo>
                    <a:pt x="461" y="246"/>
                    <a:pt x="461" y="246"/>
                    <a:pt x="461" y="24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25"/>
                    <a:pt x="483" y="337"/>
                    <a:pt x="490" y="345"/>
                  </a:cubicBezTo>
                  <a:cubicBezTo>
                    <a:pt x="497" y="351"/>
                    <a:pt x="507" y="355"/>
                    <a:pt x="519" y="355"/>
                  </a:cubicBezTo>
                  <a:cubicBezTo>
                    <a:pt x="529" y="355"/>
                    <a:pt x="538" y="354"/>
                    <a:pt x="543" y="352"/>
                  </a:cubicBezTo>
                  <a:cubicBezTo>
                    <a:pt x="542" y="327"/>
                    <a:pt x="542" y="327"/>
                    <a:pt x="542" y="327"/>
                  </a:cubicBezTo>
                  <a:cubicBezTo>
                    <a:pt x="539" y="328"/>
                    <a:pt x="535" y="329"/>
                    <a:pt x="529" y="329"/>
                  </a:cubicBezTo>
                  <a:cubicBezTo>
                    <a:pt x="517" y="329"/>
                    <a:pt x="512" y="320"/>
                    <a:pt x="512" y="304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44" y="246"/>
                    <a:pt x="544" y="246"/>
                    <a:pt x="544" y="246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12" y="221"/>
                    <a:pt x="512" y="221"/>
                    <a:pt x="512" y="221"/>
                  </a:cubicBezTo>
                  <a:cubicBezTo>
                    <a:pt x="512" y="184"/>
                    <a:pt x="512" y="184"/>
                    <a:pt x="512" y="184"/>
                  </a:cubicBezTo>
                  <a:lnTo>
                    <a:pt x="480" y="192"/>
                  </a:lnTo>
                  <a:close/>
                  <a:moveTo>
                    <a:pt x="568" y="353"/>
                  </a:moveTo>
                  <a:cubicBezTo>
                    <a:pt x="601" y="353"/>
                    <a:pt x="601" y="353"/>
                    <a:pt x="601" y="353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1" y="271"/>
                    <a:pt x="601" y="267"/>
                    <a:pt x="603" y="264"/>
                  </a:cubicBezTo>
                  <a:cubicBezTo>
                    <a:pt x="606" y="254"/>
                    <a:pt x="615" y="246"/>
                    <a:pt x="628" y="246"/>
                  </a:cubicBezTo>
                  <a:cubicBezTo>
                    <a:pt x="647" y="246"/>
                    <a:pt x="654" y="260"/>
                    <a:pt x="654" y="279"/>
                  </a:cubicBezTo>
                  <a:cubicBezTo>
                    <a:pt x="654" y="353"/>
                    <a:pt x="654" y="353"/>
                    <a:pt x="654" y="353"/>
                  </a:cubicBezTo>
                  <a:cubicBezTo>
                    <a:pt x="687" y="353"/>
                    <a:pt x="687" y="353"/>
                    <a:pt x="687" y="353"/>
                  </a:cubicBezTo>
                  <a:cubicBezTo>
                    <a:pt x="687" y="275"/>
                    <a:pt x="687" y="275"/>
                    <a:pt x="687" y="275"/>
                  </a:cubicBezTo>
                  <a:cubicBezTo>
                    <a:pt x="687" y="233"/>
                    <a:pt x="663" y="218"/>
                    <a:pt x="641" y="218"/>
                  </a:cubicBezTo>
                  <a:cubicBezTo>
                    <a:pt x="633" y="218"/>
                    <a:pt x="625" y="221"/>
                    <a:pt x="618" y="224"/>
                  </a:cubicBezTo>
                  <a:cubicBezTo>
                    <a:pt x="611" y="228"/>
                    <a:pt x="606" y="233"/>
                    <a:pt x="602" y="239"/>
                  </a:cubicBezTo>
                  <a:cubicBezTo>
                    <a:pt x="601" y="239"/>
                    <a:pt x="601" y="239"/>
                    <a:pt x="601" y="239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568" y="161"/>
                    <a:pt x="568" y="161"/>
                    <a:pt x="568" y="161"/>
                  </a:cubicBezTo>
                  <a:lnTo>
                    <a:pt x="568" y="353"/>
                  </a:lnTo>
                  <a:close/>
                  <a:moveTo>
                    <a:pt x="10" y="76"/>
                  </a:moveTo>
                  <a:cubicBezTo>
                    <a:pt x="10" y="74"/>
                    <a:pt x="11" y="71"/>
                    <a:pt x="11" y="69"/>
                  </a:cubicBezTo>
                  <a:cubicBezTo>
                    <a:pt x="15" y="55"/>
                    <a:pt x="27" y="47"/>
                    <a:pt x="39" y="47"/>
                  </a:cubicBezTo>
                  <a:cubicBezTo>
                    <a:pt x="58" y="47"/>
                    <a:pt x="69" y="64"/>
                    <a:pt x="69" y="83"/>
                  </a:cubicBezTo>
                  <a:cubicBezTo>
                    <a:pt x="69" y="105"/>
                    <a:pt x="58" y="120"/>
                    <a:pt x="38" y="120"/>
                  </a:cubicBezTo>
                  <a:cubicBezTo>
                    <a:pt x="25" y="120"/>
                    <a:pt x="15" y="112"/>
                    <a:pt x="11" y="99"/>
                  </a:cubicBezTo>
                  <a:cubicBezTo>
                    <a:pt x="10" y="97"/>
                    <a:pt x="10" y="95"/>
                    <a:pt x="10" y="93"/>
                  </a:cubicBezTo>
                  <a:lnTo>
                    <a:pt x="10" y="76"/>
                  </a:lnTo>
                  <a:close/>
                  <a:moveTo>
                    <a:pt x="2" y="106"/>
                  </a:moveTo>
                  <a:cubicBezTo>
                    <a:pt x="2" y="112"/>
                    <a:pt x="2" y="120"/>
                    <a:pt x="1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6" y="122"/>
                    <a:pt x="26" y="127"/>
                    <a:pt x="40" y="127"/>
                  </a:cubicBezTo>
                  <a:cubicBezTo>
                    <a:pt x="58" y="127"/>
                    <a:pt x="77" y="113"/>
                    <a:pt x="77" y="83"/>
                  </a:cubicBezTo>
                  <a:cubicBezTo>
                    <a:pt x="77" y="58"/>
                    <a:pt x="62" y="40"/>
                    <a:pt x="41" y="40"/>
                  </a:cubicBezTo>
                  <a:cubicBezTo>
                    <a:pt x="26" y="40"/>
                    <a:pt x="16" y="47"/>
                    <a:pt x="11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06"/>
                  </a:lnTo>
                  <a:close/>
                  <a:moveTo>
                    <a:pt x="156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7"/>
                    <a:pt x="147" y="101"/>
                    <a:pt x="146" y="103"/>
                  </a:cubicBezTo>
                  <a:cubicBezTo>
                    <a:pt x="142" y="112"/>
                    <a:pt x="133" y="120"/>
                    <a:pt x="121" y="120"/>
                  </a:cubicBezTo>
                  <a:cubicBezTo>
                    <a:pt x="104" y="120"/>
                    <a:pt x="99" y="107"/>
                    <a:pt x="99" y="8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122"/>
                    <a:pt x="108" y="127"/>
                    <a:pt x="119" y="127"/>
                  </a:cubicBezTo>
                  <a:cubicBezTo>
                    <a:pt x="134" y="127"/>
                    <a:pt x="143" y="118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19"/>
                    <a:pt x="156" y="112"/>
                    <a:pt x="156" y="105"/>
                  </a:cubicBezTo>
                  <a:lnTo>
                    <a:pt x="156" y="42"/>
                  </a:lnTo>
                  <a:close/>
                  <a:moveTo>
                    <a:pt x="173" y="125"/>
                  </a:moveTo>
                  <a:cubicBezTo>
                    <a:pt x="181" y="125"/>
                    <a:pt x="181" y="125"/>
                    <a:pt x="181" y="125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6"/>
                    <a:pt x="182" y="74"/>
                    <a:pt x="182" y="71"/>
                  </a:cubicBezTo>
                  <a:cubicBezTo>
                    <a:pt x="184" y="58"/>
                    <a:pt x="193" y="48"/>
                    <a:pt x="204" y="48"/>
                  </a:cubicBezTo>
                  <a:cubicBezTo>
                    <a:pt x="206" y="48"/>
                    <a:pt x="207" y="48"/>
                    <a:pt x="208" y="48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40"/>
                    <a:pt x="206" y="40"/>
                    <a:pt x="205" y="40"/>
                  </a:cubicBezTo>
                  <a:cubicBezTo>
                    <a:pt x="193" y="40"/>
                    <a:pt x="185" y="48"/>
                    <a:pt x="181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3" y="50"/>
                    <a:pt x="173" y="59"/>
                    <a:pt x="173" y="67"/>
                  </a:cubicBezTo>
                  <a:lnTo>
                    <a:pt x="173" y="125"/>
                  </a:lnTo>
                  <a:close/>
                  <a:moveTo>
                    <a:pt x="217" y="76"/>
                  </a:moveTo>
                  <a:cubicBezTo>
                    <a:pt x="219" y="63"/>
                    <a:pt x="227" y="47"/>
                    <a:pt x="245" y="47"/>
                  </a:cubicBezTo>
                  <a:cubicBezTo>
                    <a:pt x="266" y="47"/>
                    <a:pt x="270" y="64"/>
                    <a:pt x="270" y="76"/>
                  </a:cubicBezTo>
                  <a:lnTo>
                    <a:pt x="217" y="76"/>
                  </a:lnTo>
                  <a:close/>
                  <a:moveTo>
                    <a:pt x="279" y="83"/>
                  </a:moveTo>
                  <a:cubicBezTo>
                    <a:pt x="279" y="81"/>
                    <a:pt x="279" y="80"/>
                    <a:pt x="279" y="78"/>
                  </a:cubicBezTo>
                  <a:cubicBezTo>
                    <a:pt x="279" y="66"/>
                    <a:pt x="274" y="40"/>
                    <a:pt x="246" y="40"/>
                  </a:cubicBezTo>
                  <a:cubicBezTo>
                    <a:pt x="225" y="40"/>
                    <a:pt x="209" y="57"/>
                    <a:pt x="209" y="85"/>
                  </a:cubicBezTo>
                  <a:cubicBezTo>
                    <a:pt x="209" y="110"/>
                    <a:pt x="224" y="127"/>
                    <a:pt x="248" y="127"/>
                  </a:cubicBezTo>
                  <a:cubicBezTo>
                    <a:pt x="262" y="127"/>
                    <a:pt x="271" y="124"/>
                    <a:pt x="274" y="122"/>
                  </a:cubicBezTo>
                  <a:cubicBezTo>
                    <a:pt x="272" y="115"/>
                    <a:pt x="272" y="115"/>
                    <a:pt x="272" y="115"/>
                  </a:cubicBezTo>
                  <a:cubicBezTo>
                    <a:pt x="267" y="118"/>
                    <a:pt x="261" y="120"/>
                    <a:pt x="249" y="120"/>
                  </a:cubicBezTo>
                  <a:cubicBezTo>
                    <a:pt x="232" y="120"/>
                    <a:pt x="217" y="109"/>
                    <a:pt x="217" y="83"/>
                  </a:cubicBezTo>
                  <a:lnTo>
                    <a:pt x="279" y="83"/>
                  </a:lnTo>
                  <a:close/>
                  <a:moveTo>
                    <a:pt x="340" y="99"/>
                  </a:moveTo>
                  <a:cubicBezTo>
                    <a:pt x="340" y="100"/>
                    <a:pt x="340" y="102"/>
                    <a:pt x="340" y="104"/>
                  </a:cubicBezTo>
                  <a:cubicBezTo>
                    <a:pt x="337" y="112"/>
                    <a:pt x="329" y="120"/>
                    <a:pt x="315" y="120"/>
                  </a:cubicBezTo>
                  <a:cubicBezTo>
                    <a:pt x="306" y="120"/>
                    <a:pt x="298" y="115"/>
                    <a:pt x="298" y="103"/>
                  </a:cubicBezTo>
                  <a:cubicBezTo>
                    <a:pt x="298" y="83"/>
                    <a:pt x="322" y="80"/>
                    <a:pt x="340" y="81"/>
                  </a:cubicBezTo>
                  <a:lnTo>
                    <a:pt x="340" y="99"/>
                  </a:lnTo>
                  <a:close/>
                  <a:moveTo>
                    <a:pt x="349" y="73"/>
                  </a:moveTo>
                  <a:cubicBezTo>
                    <a:pt x="349" y="58"/>
                    <a:pt x="344" y="40"/>
                    <a:pt x="320" y="40"/>
                  </a:cubicBezTo>
                  <a:cubicBezTo>
                    <a:pt x="312" y="40"/>
                    <a:pt x="303" y="42"/>
                    <a:pt x="295" y="47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4" y="49"/>
                    <a:pt x="312" y="47"/>
                    <a:pt x="319" y="47"/>
                  </a:cubicBezTo>
                  <a:cubicBezTo>
                    <a:pt x="339" y="47"/>
                    <a:pt x="340" y="63"/>
                    <a:pt x="340" y="71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06" y="73"/>
                    <a:pt x="289" y="85"/>
                    <a:pt x="289" y="104"/>
                  </a:cubicBezTo>
                  <a:cubicBezTo>
                    <a:pt x="289" y="116"/>
                    <a:pt x="297" y="127"/>
                    <a:pt x="314" y="127"/>
                  </a:cubicBezTo>
                  <a:cubicBezTo>
                    <a:pt x="327" y="127"/>
                    <a:pt x="337" y="120"/>
                    <a:pt x="341" y="113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19"/>
                    <a:pt x="349" y="112"/>
                    <a:pt x="349" y="106"/>
                  </a:cubicBezTo>
                  <a:lnTo>
                    <a:pt x="349" y="73"/>
                  </a:lnTo>
                  <a:close/>
                  <a:moveTo>
                    <a:pt x="433" y="42"/>
                  </a:moveTo>
                  <a:cubicBezTo>
                    <a:pt x="425" y="42"/>
                    <a:pt x="425" y="42"/>
                    <a:pt x="425" y="42"/>
                  </a:cubicBezTo>
                  <a:cubicBezTo>
                    <a:pt x="425" y="94"/>
                    <a:pt x="425" y="94"/>
                    <a:pt x="425" y="94"/>
                  </a:cubicBezTo>
                  <a:cubicBezTo>
                    <a:pt x="425" y="97"/>
                    <a:pt x="424" y="101"/>
                    <a:pt x="423" y="103"/>
                  </a:cubicBezTo>
                  <a:cubicBezTo>
                    <a:pt x="420" y="112"/>
                    <a:pt x="411" y="120"/>
                    <a:pt x="399" y="120"/>
                  </a:cubicBezTo>
                  <a:cubicBezTo>
                    <a:pt x="382" y="120"/>
                    <a:pt x="376" y="107"/>
                    <a:pt x="376" y="89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122"/>
                    <a:pt x="386" y="127"/>
                    <a:pt x="397" y="127"/>
                  </a:cubicBezTo>
                  <a:cubicBezTo>
                    <a:pt x="412" y="127"/>
                    <a:pt x="421" y="118"/>
                    <a:pt x="425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3" y="119"/>
                    <a:pt x="433" y="112"/>
                    <a:pt x="433" y="105"/>
                  </a:cubicBezTo>
                  <a:lnTo>
                    <a:pt x="433" y="42"/>
                  </a:lnTo>
                  <a:close/>
                  <a:moveTo>
                    <a:pt x="538" y="120"/>
                  </a:moveTo>
                  <a:cubicBezTo>
                    <a:pt x="521" y="120"/>
                    <a:pt x="508" y="105"/>
                    <a:pt x="508" y="84"/>
                  </a:cubicBezTo>
                  <a:cubicBezTo>
                    <a:pt x="508" y="66"/>
                    <a:pt x="517" y="47"/>
                    <a:pt x="539" y="47"/>
                  </a:cubicBezTo>
                  <a:cubicBezTo>
                    <a:pt x="561" y="47"/>
                    <a:pt x="569" y="68"/>
                    <a:pt x="569" y="83"/>
                  </a:cubicBezTo>
                  <a:cubicBezTo>
                    <a:pt x="569" y="105"/>
                    <a:pt x="556" y="120"/>
                    <a:pt x="538" y="120"/>
                  </a:cubicBezTo>
                  <a:close/>
                  <a:moveTo>
                    <a:pt x="538" y="127"/>
                  </a:moveTo>
                  <a:cubicBezTo>
                    <a:pt x="556" y="127"/>
                    <a:pt x="578" y="114"/>
                    <a:pt x="578" y="83"/>
                  </a:cubicBezTo>
                  <a:cubicBezTo>
                    <a:pt x="578" y="57"/>
                    <a:pt x="562" y="40"/>
                    <a:pt x="539" y="40"/>
                  </a:cubicBezTo>
                  <a:cubicBezTo>
                    <a:pt x="518" y="40"/>
                    <a:pt x="499" y="56"/>
                    <a:pt x="499" y="84"/>
                  </a:cubicBezTo>
                  <a:cubicBezTo>
                    <a:pt x="499" y="110"/>
                    <a:pt x="516" y="127"/>
                    <a:pt x="538" y="127"/>
                  </a:cubicBezTo>
                  <a:close/>
                  <a:moveTo>
                    <a:pt x="601" y="125"/>
                  </a:moveTo>
                  <a:cubicBezTo>
                    <a:pt x="601" y="49"/>
                    <a:pt x="601" y="49"/>
                    <a:pt x="601" y="49"/>
                  </a:cubicBezTo>
                  <a:cubicBezTo>
                    <a:pt x="623" y="49"/>
                    <a:pt x="623" y="49"/>
                    <a:pt x="623" y="49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01" y="42"/>
                    <a:pt x="601" y="42"/>
                    <a:pt x="601" y="42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21"/>
                    <a:pt x="604" y="7"/>
                    <a:pt x="620" y="7"/>
                  </a:cubicBezTo>
                  <a:cubicBezTo>
                    <a:pt x="625" y="7"/>
                    <a:pt x="628" y="8"/>
                    <a:pt x="630" y="9"/>
                  </a:cubicBezTo>
                  <a:cubicBezTo>
                    <a:pt x="633" y="3"/>
                    <a:pt x="633" y="3"/>
                    <a:pt x="633" y="3"/>
                  </a:cubicBezTo>
                  <a:cubicBezTo>
                    <a:pt x="630" y="1"/>
                    <a:pt x="626" y="0"/>
                    <a:pt x="620" y="0"/>
                  </a:cubicBezTo>
                  <a:cubicBezTo>
                    <a:pt x="614" y="0"/>
                    <a:pt x="607" y="2"/>
                    <a:pt x="602" y="7"/>
                  </a:cubicBezTo>
                  <a:cubicBezTo>
                    <a:pt x="595" y="14"/>
                    <a:pt x="593" y="24"/>
                    <a:pt x="593" y="37"/>
                  </a:cubicBezTo>
                  <a:cubicBezTo>
                    <a:pt x="593" y="42"/>
                    <a:pt x="593" y="42"/>
                    <a:pt x="593" y="42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81" y="49"/>
                    <a:pt x="581" y="49"/>
                    <a:pt x="581" y="49"/>
                  </a:cubicBezTo>
                  <a:cubicBezTo>
                    <a:pt x="593" y="49"/>
                    <a:pt x="593" y="49"/>
                    <a:pt x="593" y="49"/>
                  </a:cubicBezTo>
                  <a:cubicBezTo>
                    <a:pt x="593" y="125"/>
                    <a:pt x="593" y="125"/>
                    <a:pt x="593" y="125"/>
                  </a:cubicBezTo>
                  <a:lnTo>
                    <a:pt x="601" y="125"/>
                  </a:lnTo>
                  <a:close/>
                  <a:moveTo>
                    <a:pt x="2" y="578"/>
                  </a:moveTo>
                  <a:cubicBezTo>
                    <a:pt x="35" y="578"/>
                    <a:pt x="35" y="578"/>
                    <a:pt x="35" y="578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2" y="447"/>
                    <a:pt x="2" y="447"/>
                    <a:pt x="2" y="447"/>
                  </a:cubicBezTo>
                  <a:lnTo>
                    <a:pt x="2" y="578"/>
                  </a:lnTo>
                  <a:close/>
                  <a:moveTo>
                    <a:pt x="37" y="410"/>
                  </a:moveTo>
                  <a:cubicBezTo>
                    <a:pt x="37" y="400"/>
                    <a:pt x="30" y="392"/>
                    <a:pt x="18" y="392"/>
                  </a:cubicBezTo>
                  <a:cubicBezTo>
                    <a:pt x="7" y="392"/>
                    <a:pt x="0" y="400"/>
                    <a:pt x="0" y="410"/>
                  </a:cubicBezTo>
                  <a:cubicBezTo>
                    <a:pt x="0" y="420"/>
                    <a:pt x="7" y="428"/>
                    <a:pt x="18" y="428"/>
                  </a:cubicBezTo>
                  <a:cubicBezTo>
                    <a:pt x="30" y="428"/>
                    <a:pt x="37" y="420"/>
                    <a:pt x="37" y="410"/>
                  </a:cubicBezTo>
                  <a:moveTo>
                    <a:pt x="60" y="578"/>
                  </a:moveTo>
                  <a:cubicBezTo>
                    <a:pt x="93" y="578"/>
                    <a:pt x="93" y="578"/>
                    <a:pt x="93" y="578"/>
                  </a:cubicBezTo>
                  <a:cubicBezTo>
                    <a:pt x="93" y="501"/>
                    <a:pt x="93" y="501"/>
                    <a:pt x="93" y="501"/>
                  </a:cubicBezTo>
                  <a:cubicBezTo>
                    <a:pt x="93" y="497"/>
                    <a:pt x="94" y="493"/>
                    <a:pt x="95" y="490"/>
                  </a:cubicBezTo>
                  <a:cubicBezTo>
                    <a:pt x="98" y="480"/>
                    <a:pt x="107" y="471"/>
                    <a:pt x="121" y="471"/>
                  </a:cubicBezTo>
                  <a:cubicBezTo>
                    <a:pt x="139" y="471"/>
                    <a:pt x="146" y="485"/>
                    <a:pt x="146" y="504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9" y="500"/>
                    <a:pt x="179" y="500"/>
                    <a:pt x="179" y="500"/>
                  </a:cubicBezTo>
                  <a:cubicBezTo>
                    <a:pt x="179" y="458"/>
                    <a:pt x="155" y="444"/>
                    <a:pt x="132" y="444"/>
                  </a:cubicBezTo>
                  <a:cubicBezTo>
                    <a:pt x="110" y="444"/>
                    <a:pt x="96" y="456"/>
                    <a:pt x="90" y="466"/>
                  </a:cubicBezTo>
                  <a:cubicBezTo>
                    <a:pt x="89" y="466"/>
                    <a:pt x="89" y="466"/>
                    <a:pt x="89" y="46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59" y="447"/>
                    <a:pt x="59" y="447"/>
                    <a:pt x="59" y="447"/>
                  </a:cubicBezTo>
                  <a:cubicBezTo>
                    <a:pt x="60" y="458"/>
                    <a:pt x="60" y="471"/>
                    <a:pt x="60" y="486"/>
                  </a:cubicBezTo>
                  <a:lnTo>
                    <a:pt x="60" y="578"/>
                  </a:lnTo>
                  <a:close/>
                  <a:moveTo>
                    <a:pt x="240" y="578"/>
                  </a:moveTo>
                  <a:cubicBezTo>
                    <a:pt x="240" y="471"/>
                    <a:pt x="240" y="471"/>
                    <a:pt x="240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0"/>
                    <a:pt x="240" y="440"/>
                    <a:pt x="240" y="440"/>
                  </a:cubicBezTo>
                  <a:cubicBezTo>
                    <a:pt x="240" y="424"/>
                    <a:pt x="246" y="410"/>
                    <a:pt x="262" y="410"/>
                  </a:cubicBezTo>
                  <a:cubicBezTo>
                    <a:pt x="268" y="410"/>
                    <a:pt x="273" y="411"/>
                    <a:pt x="276" y="412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3" y="385"/>
                    <a:pt x="266" y="383"/>
                    <a:pt x="257" y="383"/>
                  </a:cubicBezTo>
                  <a:cubicBezTo>
                    <a:pt x="246" y="383"/>
                    <a:pt x="233" y="387"/>
                    <a:pt x="223" y="396"/>
                  </a:cubicBezTo>
                  <a:cubicBezTo>
                    <a:pt x="212" y="407"/>
                    <a:pt x="207" y="424"/>
                    <a:pt x="207" y="441"/>
                  </a:cubicBezTo>
                  <a:cubicBezTo>
                    <a:pt x="207" y="447"/>
                    <a:pt x="207" y="447"/>
                    <a:pt x="207" y="447"/>
                  </a:cubicBezTo>
                  <a:cubicBezTo>
                    <a:pt x="189" y="447"/>
                    <a:pt x="189" y="447"/>
                    <a:pt x="189" y="447"/>
                  </a:cubicBezTo>
                  <a:cubicBezTo>
                    <a:pt x="189" y="471"/>
                    <a:pt x="189" y="471"/>
                    <a:pt x="189" y="471"/>
                  </a:cubicBezTo>
                  <a:cubicBezTo>
                    <a:pt x="207" y="471"/>
                    <a:pt x="207" y="471"/>
                    <a:pt x="207" y="471"/>
                  </a:cubicBezTo>
                  <a:cubicBezTo>
                    <a:pt x="207" y="578"/>
                    <a:pt x="207" y="578"/>
                    <a:pt x="207" y="578"/>
                  </a:cubicBezTo>
                  <a:lnTo>
                    <a:pt x="240" y="578"/>
                  </a:lnTo>
                  <a:close/>
                  <a:moveTo>
                    <a:pt x="312" y="512"/>
                  </a:moveTo>
                  <a:cubicBezTo>
                    <a:pt x="312" y="491"/>
                    <a:pt x="322" y="468"/>
                    <a:pt x="345" y="468"/>
                  </a:cubicBezTo>
                  <a:cubicBezTo>
                    <a:pt x="368" y="468"/>
                    <a:pt x="377" y="491"/>
                    <a:pt x="377" y="512"/>
                  </a:cubicBezTo>
                  <a:cubicBezTo>
                    <a:pt x="377" y="538"/>
                    <a:pt x="364" y="557"/>
                    <a:pt x="345" y="557"/>
                  </a:cubicBezTo>
                  <a:cubicBezTo>
                    <a:pt x="325" y="557"/>
                    <a:pt x="312" y="538"/>
                    <a:pt x="312" y="512"/>
                  </a:cubicBezTo>
                  <a:moveTo>
                    <a:pt x="411" y="511"/>
                  </a:moveTo>
                  <a:cubicBezTo>
                    <a:pt x="411" y="471"/>
                    <a:pt x="385" y="444"/>
                    <a:pt x="346" y="444"/>
                  </a:cubicBezTo>
                  <a:cubicBezTo>
                    <a:pt x="306" y="444"/>
                    <a:pt x="278" y="470"/>
                    <a:pt x="278" y="513"/>
                  </a:cubicBezTo>
                  <a:cubicBezTo>
                    <a:pt x="278" y="555"/>
                    <a:pt x="307" y="581"/>
                    <a:pt x="344" y="581"/>
                  </a:cubicBezTo>
                  <a:cubicBezTo>
                    <a:pt x="377" y="581"/>
                    <a:pt x="411" y="559"/>
                    <a:pt x="411" y="511"/>
                  </a:cubicBezTo>
                  <a:moveTo>
                    <a:pt x="428" y="578"/>
                  </a:moveTo>
                  <a:cubicBezTo>
                    <a:pt x="461" y="578"/>
                    <a:pt x="461" y="578"/>
                    <a:pt x="461" y="578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06"/>
                    <a:pt x="461" y="503"/>
                    <a:pt x="462" y="500"/>
                  </a:cubicBezTo>
                  <a:cubicBezTo>
                    <a:pt x="465" y="485"/>
                    <a:pt x="476" y="475"/>
                    <a:pt x="492" y="475"/>
                  </a:cubicBezTo>
                  <a:cubicBezTo>
                    <a:pt x="496" y="475"/>
                    <a:pt x="499" y="475"/>
                    <a:pt x="501" y="476"/>
                  </a:cubicBezTo>
                  <a:cubicBezTo>
                    <a:pt x="501" y="444"/>
                    <a:pt x="501" y="444"/>
                    <a:pt x="501" y="444"/>
                  </a:cubicBezTo>
                  <a:cubicBezTo>
                    <a:pt x="499" y="444"/>
                    <a:pt x="497" y="444"/>
                    <a:pt x="494" y="444"/>
                  </a:cubicBezTo>
                  <a:cubicBezTo>
                    <a:pt x="480" y="444"/>
                    <a:pt x="464" y="453"/>
                    <a:pt x="458" y="472"/>
                  </a:cubicBezTo>
                  <a:cubicBezTo>
                    <a:pt x="457" y="472"/>
                    <a:pt x="457" y="472"/>
                    <a:pt x="457" y="472"/>
                  </a:cubicBezTo>
                  <a:cubicBezTo>
                    <a:pt x="456" y="447"/>
                    <a:pt x="456" y="447"/>
                    <a:pt x="456" y="447"/>
                  </a:cubicBezTo>
                  <a:cubicBezTo>
                    <a:pt x="427" y="447"/>
                    <a:pt x="427" y="447"/>
                    <a:pt x="427" y="447"/>
                  </a:cubicBezTo>
                  <a:cubicBezTo>
                    <a:pt x="428" y="458"/>
                    <a:pt x="428" y="471"/>
                    <a:pt x="428" y="489"/>
                  </a:cubicBezTo>
                  <a:lnTo>
                    <a:pt x="428" y="578"/>
                  </a:lnTo>
                  <a:close/>
                  <a:moveTo>
                    <a:pt x="518" y="578"/>
                  </a:moveTo>
                  <a:cubicBezTo>
                    <a:pt x="551" y="578"/>
                    <a:pt x="551" y="578"/>
                    <a:pt x="551" y="578"/>
                  </a:cubicBezTo>
                  <a:cubicBezTo>
                    <a:pt x="551" y="500"/>
                    <a:pt x="551" y="500"/>
                    <a:pt x="551" y="500"/>
                  </a:cubicBezTo>
                  <a:cubicBezTo>
                    <a:pt x="551" y="496"/>
                    <a:pt x="551" y="493"/>
                    <a:pt x="553" y="489"/>
                  </a:cubicBezTo>
                  <a:cubicBezTo>
                    <a:pt x="556" y="480"/>
                    <a:pt x="564" y="471"/>
                    <a:pt x="576" y="471"/>
                  </a:cubicBezTo>
                  <a:cubicBezTo>
                    <a:pt x="592" y="471"/>
                    <a:pt x="599" y="483"/>
                    <a:pt x="599" y="502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31" y="578"/>
                    <a:pt x="631" y="578"/>
                    <a:pt x="631" y="578"/>
                  </a:cubicBezTo>
                  <a:cubicBezTo>
                    <a:pt x="631" y="499"/>
                    <a:pt x="631" y="499"/>
                    <a:pt x="631" y="499"/>
                  </a:cubicBezTo>
                  <a:cubicBezTo>
                    <a:pt x="631" y="495"/>
                    <a:pt x="632" y="491"/>
                    <a:pt x="633" y="488"/>
                  </a:cubicBezTo>
                  <a:cubicBezTo>
                    <a:pt x="637" y="479"/>
                    <a:pt x="645" y="471"/>
                    <a:pt x="656" y="471"/>
                  </a:cubicBezTo>
                  <a:cubicBezTo>
                    <a:pt x="672" y="471"/>
                    <a:pt x="680" y="483"/>
                    <a:pt x="680" y="505"/>
                  </a:cubicBezTo>
                  <a:cubicBezTo>
                    <a:pt x="680" y="578"/>
                    <a:pt x="680" y="578"/>
                    <a:pt x="680" y="578"/>
                  </a:cubicBezTo>
                  <a:cubicBezTo>
                    <a:pt x="712" y="578"/>
                    <a:pt x="712" y="578"/>
                    <a:pt x="712" y="578"/>
                  </a:cubicBezTo>
                  <a:cubicBezTo>
                    <a:pt x="712" y="500"/>
                    <a:pt x="712" y="500"/>
                    <a:pt x="712" y="500"/>
                  </a:cubicBezTo>
                  <a:cubicBezTo>
                    <a:pt x="712" y="458"/>
                    <a:pt x="690" y="444"/>
                    <a:pt x="668" y="444"/>
                  </a:cubicBezTo>
                  <a:cubicBezTo>
                    <a:pt x="657" y="444"/>
                    <a:pt x="649" y="446"/>
                    <a:pt x="642" y="451"/>
                  </a:cubicBezTo>
                  <a:cubicBezTo>
                    <a:pt x="635" y="455"/>
                    <a:pt x="630" y="461"/>
                    <a:pt x="625" y="468"/>
                  </a:cubicBezTo>
                  <a:cubicBezTo>
                    <a:pt x="625" y="468"/>
                    <a:pt x="625" y="468"/>
                    <a:pt x="625" y="468"/>
                  </a:cubicBezTo>
                  <a:cubicBezTo>
                    <a:pt x="619" y="453"/>
                    <a:pt x="606" y="444"/>
                    <a:pt x="589" y="444"/>
                  </a:cubicBezTo>
                  <a:cubicBezTo>
                    <a:pt x="566" y="444"/>
                    <a:pt x="555" y="456"/>
                    <a:pt x="548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6" y="447"/>
                    <a:pt x="546" y="447"/>
                    <a:pt x="546" y="447"/>
                  </a:cubicBezTo>
                  <a:cubicBezTo>
                    <a:pt x="517" y="447"/>
                    <a:pt x="517" y="447"/>
                    <a:pt x="517" y="447"/>
                  </a:cubicBezTo>
                  <a:cubicBezTo>
                    <a:pt x="518" y="458"/>
                    <a:pt x="518" y="471"/>
                    <a:pt x="518" y="486"/>
                  </a:cubicBezTo>
                  <a:lnTo>
                    <a:pt x="518" y="578"/>
                  </a:lnTo>
                  <a:close/>
                  <a:moveTo>
                    <a:pt x="806" y="532"/>
                  </a:moveTo>
                  <a:cubicBezTo>
                    <a:pt x="806" y="534"/>
                    <a:pt x="806" y="537"/>
                    <a:pt x="805" y="539"/>
                  </a:cubicBezTo>
                  <a:cubicBezTo>
                    <a:pt x="802" y="548"/>
                    <a:pt x="792" y="557"/>
                    <a:pt x="779" y="557"/>
                  </a:cubicBezTo>
                  <a:cubicBezTo>
                    <a:pt x="768" y="557"/>
                    <a:pt x="760" y="551"/>
                    <a:pt x="760" y="538"/>
                  </a:cubicBezTo>
                  <a:cubicBezTo>
                    <a:pt x="760" y="518"/>
                    <a:pt x="782" y="513"/>
                    <a:pt x="806" y="514"/>
                  </a:cubicBezTo>
                  <a:lnTo>
                    <a:pt x="806" y="532"/>
                  </a:lnTo>
                  <a:close/>
                  <a:moveTo>
                    <a:pt x="840" y="578"/>
                  </a:moveTo>
                  <a:cubicBezTo>
                    <a:pt x="839" y="570"/>
                    <a:pt x="838" y="558"/>
                    <a:pt x="838" y="546"/>
                  </a:cubicBezTo>
                  <a:cubicBezTo>
                    <a:pt x="838" y="499"/>
                    <a:pt x="838" y="499"/>
                    <a:pt x="838" y="499"/>
                  </a:cubicBezTo>
                  <a:cubicBezTo>
                    <a:pt x="838" y="470"/>
                    <a:pt x="826" y="444"/>
                    <a:pt x="784" y="444"/>
                  </a:cubicBezTo>
                  <a:cubicBezTo>
                    <a:pt x="763" y="444"/>
                    <a:pt x="746" y="449"/>
                    <a:pt x="737" y="455"/>
                  </a:cubicBezTo>
                  <a:cubicBezTo>
                    <a:pt x="743" y="477"/>
                    <a:pt x="743" y="477"/>
                    <a:pt x="743" y="477"/>
                  </a:cubicBezTo>
                  <a:cubicBezTo>
                    <a:pt x="752" y="471"/>
                    <a:pt x="765" y="467"/>
                    <a:pt x="778" y="467"/>
                  </a:cubicBezTo>
                  <a:cubicBezTo>
                    <a:pt x="802" y="467"/>
                    <a:pt x="805" y="481"/>
                    <a:pt x="805" y="490"/>
                  </a:cubicBezTo>
                  <a:cubicBezTo>
                    <a:pt x="805" y="492"/>
                    <a:pt x="805" y="492"/>
                    <a:pt x="805" y="492"/>
                  </a:cubicBezTo>
                  <a:cubicBezTo>
                    <a:pt x="757" y="492"/>
                    <a:pt x="727" y="509"/>
                    <a:pt x="727" y="542"/>
                  </a:cubicBezTo>
                  <a:cubicBezTo>
                    <a:pt x="727" y="562"/>
                    <a:pt x="742" y="581"/>
                    <a:pt x="768" y="581"/>
                  </a:cubicBezTo>
                  <a:cubicBezTo>
                    <a:pt x="785" y="581"/>
                    <a:pt x="799" y="574"/>
                    <a:pt x="807" y="563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10" y="578"/>
                    <a:pt x="810" y="578"/>
                    <a:pt x="810" y="578"/>
                  </a:cubicBezTo>
                  <a:lnTo>
                    <a:pt x="840" y="578"/>
                  </a:lnTo>
                  <a:close/>
                  <a:moveTo>
                    <a:pt x="872" y="417"/>
                  </a:moveTo>
                  <a:cubicBezTo>
                    <a:pt x="872" y="447"/>
                    <a:pt x="872" y="447"/>
                    <a:pt x="872" y="447"/>
                  </a:cubicBezTo>
                  <a:cubicBezTo>
                    <a:pt x="853" y="447"/>
                    <a:pt x="853" y="447"/>
                    <a:pt x="853" y="447"/>
                  </a:cubicBezTo>
                  <a:cubicBezTo>
                    <a:pt x="853" y="471"/>
                    <a:pt x="853" y="471"/>
                    <a:pt x="853" y="471"/>
                  </a:cubicBezTo>
                  <a:cubicBezTo>
                    <a:pt x="872" y="471"/>
                    <a:pt x="872" y="471"/>
                    <a:pt x="872" y="471"/>
                  </a:cubicBezTo>
                  <a:cubicBezTo>
                    <a:pt x="872" y="533"/>
                    <a:pt x="872" y="533"/>
                    <a:pt x="872" y="533"/>
                  </a:cubicBezTo>
                  <a:cubicBezTo>
                    <a:pt x="872" y="550"/>
                    <a:pt x="875" y="562"/>
                    <a:pt x="882" y="570"/>
                  </a:cubicBezTo>
                  <a:cubicBezTo>
                    <a:pt x="889" y="577"/>
                    <a:pt x="899" y="581"/>
                    <a:pt x="911" y="581"/>
                  </a:cubicBezTo>
                  <a:cubicBezTo>
                    <a:pt x="921" y="581"/>
                    <a:pt x="930" y="579"/>
                    <a:pt x="935" y="577"/>
                  </a:cubicBezTo>
                  <a:cubicBezTo>
                    <a:pt x="934" y="552"/>
                    <a:pt x="934" y="552"/>
                    <a:pt x="934" y="552"/>
                  </a:cubicBezTo>
                  <a:cubicBezTo>
                    <a:pt x="931" y="553"/>
                    <a:pt x="927" y="554"/>
                    <a:pt x="921" y="554"/>
                  </a:cubicBezTo>
                  <a:cubicBezTo>
                    <a:pt x="909" y="554"/>
                    <a:pt x="904" y="545"/>
                    <a:pt x="904" y="529"/>
                  </a:cubicBezTo>
                  <a:cubicBezTo>
                    <a:pt x="904" y="471"/>
                    <a:pt x="904" y="471"/>
                    <a:pt x="904" y="471"/>
                  </a:cubicBezTo>
                  <a:cubicBezTo>
                    <a:pt x="936" y="471"/>
                    <a:pt x="936" y="471"/>
                    <a:pt x="936" y="471"/>
                  </a:cubicBezTo>
                  <a:cubicBezTo>
                    <a:pt x="936" y="447"/>
                    <a:pt x="936" y="447"/>
                    <a:pt x="936" y="447"/>
                  </a:cubicBezTo>
                  <a:cubicBezTo>
                    <a:pt x="904" y="447"/>
                    <a:pt x="904" y="447"/>
                    <a:pt x="904" y="447"/>
                  </a:cubicBezTo>
                  <a:cubicBezTo>
                    <a:pt x="904" y="409"/>
                    <a:pt x="904" y="409"/>
                    <a:pt x="904" y="409"/>
                  </a:cubicBezTo>
                  <a:lnTo>
                    <a:pt x="872" y="417"/>
                  </a:lnTo>
                  <a:close/>
                  <a:moveTo>
                    <a:pt x="956" y="578"/>
                  </a:moveTo>
                  <a:cubicBezTo>
                    <a:pt x="989" y="578"/>
                    <a:pt x="989" y="578"/>
                    <a:pt x="989" y="578"/>
                  </a:cubicBezTo>
                  <a:cubicBezTo>
                    <a:pt x="989" y="447"/>
                    <a:pt x="989" y="447"/>
                    <a:pt x="989" y="447"/>
                  </a:cubicBezTo>
                  <a:cubicBezTo>
                    <a:pt x="956" y="447"/>
                    <a:pt x="956" y="447"/>
                    <a:pt x="956" y="447"/>
                  </a:cubicBezTo>
                  <a:lnTo>
                    <a:pt x="956" y="578"/>
                  </a:lnTo>
                  <a:close/>
                  <a:moveTo>
                    <a:pt x="991" y="410"/>
                  </a:moveTo>
                  <a:cubicBezTo>
                    <a:pt x="991" y="400"/>
                    <a:pt x="984" y="392"/>
                    <a:pt x="972" y="392"/>
                  </a:cubicBezTo>
                  <a:cubicBezTo>
                    <a:pt x="961" y="392"/>
                    <a:pt x="954" y="400"/>
                    <a:pt x="954" y="410"/>
                  </a:cubicBezTo>
                  <a:cubicBezTo>
                    <a:pt x="954" y="420"/>
                    <a:pt x="961" y="428"/>
                    <a:pt x="972" y="428"/>
                  </a:cubicBezTo>
                  <a:cubicBezTo>
                    <a:pt x="984" y="428"/>
                    <a:pt x="991" y="420"/>
                    <a:pt x="991" y="410"/>
                  </a:cubicBezTo>
                  <a:moveTo>
                    <a:pt x="1040" y="512"/>
                  </a:moveTo>
                  <a:cubicBezTo>
                    <a:pt x="1040" y="491"/>
                    <a:pt x="1049" y="468"/>
                    <a:pt x="1073" y="468"/>
                  </a:cubicBezTo>
                  <a:cubicBezTo>
                    <a:pt x="1095" y="468"/>
                    <a:pt x="1105" y="491"/>
                    <a:pt x="1105" y="512"/>
                  </a:cubicBezTo>
                  <a:cubicBezTo>
                    <a:pt x="1105" y="538"/>
                    <a:pt x="1091" y="557"/>
                    <a:pt x="1072" y="557"/>
                  </a:cubicBezTo>
                  <a:cubicBezTo>
                    <a:pt x="1052" y="557"/>
                    <a:pt x="1040" y="538"/>
                    <a:pt x="1040" y="512"/>
                  </a:cubicBezTo>
                  <a:moveTo>
                    <a:pt x="1139" y="511"/>
                  </a:moveTo>
                  <a:cubicBezTo>
                    <a:pt x="1139" y="471"/>
                    <a:pt x="1113" y="444"/>
                    <a:pt x="1074" y="444"/>
                  </a:cubicBezTo>
                  <a:cubicBezTo>
                    <a:pt x="1034" y="444"/>
                    <a:pt x="1006" y="470"/>
                    <a:pt x="1006" y="513"/>
                  </a:cubicBezTo>
                  <a:cubicBezTo>
                    <a:pt x="1006" y="555"/>
                    <a:pt x="1034" y="581"/>
                    <a:pt x="1071" y="581"/>
                  </a:cubicBezTo>
                  <a:cubicBezTo>
                    <a:pt x="1105" y="581"/>
                    <a:pt x="1139" y="559"/>
                    <a:pt x="1139" y="511"/>
                  </a:cubicBezTo>
                  <a:moveTo>
                    <a:pt x="1155" y="578"/>
                  </a:moveTo>
                  <a:cubicBezTo>
                    <a:pt x="1189" y="578"/>
                    <a:pt x="1189" y="578"/>
                    <a:pt x="1189" y="578"/>
                  </a:cubicBezTo>
                  <a:cubicBezTo>
                    <a:pt x="1189" y="501"/>
                    <a:pt x="1189" y="501"/>
                    <a:pt x="1189" y="501"/>
                  </a:cubicBezTo>
                  <a:cubicBezTo>
                    <a:pt x="1189" y="497"/>
                    <a:pt x="1189" y="493"/>
                    <a:pt x="1190" y="490"/>
                  </a:cubicBezTo>
                  <a:cubicBezTo>
                    <a:pt x="1194" y="480"/>
                    <a:pt x="1203" y="471"/>
                    <a:pt x="1216" y="471"/>
                  </a:cubicBezTo>
                  <a:cubicBezTo>
                    <a:pt x="1234" y="471"/>
                    <a:pt x="1241" y="485"/>
                    <a:pt x="1241" y="504"/>
                  </a:cubicBezTo>
                  <a:cubicBezTo>
                    <a:pt x="1241" y="578"/>
                    <a:pt x="1241" y="578"/>
                    <a:pt x="1241" y="578"/>
                  </a:cubicBezTo>
                  <a:cubicBezTo>
                    <a:pt x="1274" y="578"/>
                    <a:pt x="1274" y="578"/>
                    <a:pt x="1274" y="578"/>
                  </a:cubicBezTo>
                  <a:cubicBezTo>
                    <a:pt x="1274" y="500"/>
                    <a:pt x="1274" y="500"/>
                    <a:pt x="1274" y="500"/>
                  </a:cubicBezTo>
                  <a:cubicBezTo>
                    <a:pt x="1274" y="458"/>
                    <a:pt x="1251" y="444"/>
                    <a:pt x="1228" y="444"/>
                  </a:cubicBezTo>
                  <a:cubicBezTo>
                    <a:pt x="1206" y="444"/>
                    <a:pt x="1191" y="456"/>
                    <a:pt x="1186" y="466"/>
                  </a:cubicBezTo>
                  <a:cubicBezTo>
                    <a:pt x="1185" y="466"/>
                    <a:pt x="1185" y="466"/>
                    <a:pt x="1185" y="466"/>
                  </a:cubicBezTo>
                  <a:cubicBezTo>
                    <a:pt x="1183" y="447"/>
                    <a:pt x="1183" y="447"/>
                    <a:pt x="1183" y="447"/>
                  </a:cubicBezTo>
                  <a:cubicBezTo>
                    <a:pt x="1154" y="447"/>
                    <a:pt x="1154" y="447"/>
                    <a:pt x="1154" y="447"/>
                  </a:cubicBezTo>
                  <a:cubicBezTo>
                    <a:pt x="1155" y="458"/>
                    <a:pt x="1155" y="471"/>
                    <a:pt x="1155" y="486"/>
                  </a:cubicBezTo>
                  <a:lnTo>
                    <a:pt x="1155" y="578"/>
                  </a:lnTo>
                  <a:close/>
                </a:path>
              </a:pathLst>
            </a:custGeom>
            <a:solidFill>
              <a:srgbClr val="78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92224"/>
              <a:endParaRPr lang="en-AU" sz="1400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7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0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9938" y="3091054"/>
            <a:ext cx="7853361" cy="123444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60426" y="1691640"/>
            <a:ext cx="7853362" cy="12698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defTabSz="792224"/>
            <a:r>
              <a:rPr lang="en-AU" sz="800" dirty="0">
                <a:solidFill>
                  <a:srgbClr val="4B4B4B"/>
                </a:solidFill>
              </a:rPr>
              <a:t>Bureau of Health Information </a:t>
            </a:r>
            <a:endParaRPr lang="en-AU" sz="800" dirty="0">
              <a:solidFill>
                <a:srgbClr val="4B4B4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792224"/>
            <a:r>
              <a:rPr lang="en-AU" sz="800" i="1" dirty="0">
                <a:solidFill>
                  <a:srgbClr val="4B4B4B"/>
                </a:solidFill>
              </a:rPr>
              <a:t>Trusted information. Informed decisions. Improved healthcare.</a:t>
            </a:r>
            <a:endParaRPr lang="en-AU" sz="800" dirty="0">
              <a:solidFill>
                <a:srgbClr val="4B4B4B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 defTabSz="792224"/>
            <a:fld id="{F5126A3E-137D-4165-92E2-E831F0D12E9E}" type="slidenum">
              <a:rPr lang="en-AU" sz="800">
                <a:solidFill>
                  <a:srgbClr val="4B4B4B"/>
                </a:solidFill>
              </a:rPr>
              <a:pPr algn="r" defTabSz="792224"/>
              <a:t>‹#›</a:t>
            </a:fld>
            <a:endParaRPr lang="en-AU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9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66" r="-9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9938" y="3091054"/>
            <a:ext cx="7853361" cy="123444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60426" y="1691640"/>
            <a:ext cx="7853362" cy="1269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defTabSz="792224"/>
            <a:r>
              <a:rPr lang="en-AU" sz="800" dirty="0">
                <a:solidFill>
                  <a:srgbClr val="FFFFFF"/>
                </a:solidFill>
              </a:rPr>
              <a:t>Bureau of Health Information </a:t>
            </a:r>
            <a:endParaRPr lang="en-AU" sz="800" dirty="0">
              <a:solidFill>
                <a:srgbClr val="FFFF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792224"/>
            <a:r>
              <a:rPr lang="en-AU" sz="800" i="1" dirty="0">
                <a:solidFill>
                  <a:srgbClr val="FFFFFF"/>
                </a:solidFill>
              </a:rPr>
              <a:t>Trusted information. Informed decisions. Improved healthcare.</a:t>
            </a:r>
            <a:endParaRPr lang="en-AU" sz="8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 defTabSz="792224"/>
            <a:fld id="{F5126A3E-137D-4165-92E2-E831F0D12E9E}" type="slidenum">
              <a:rPr lang="en-AU" sz="800">
                <a:solidFill>
                  <a:srgbClr val="FFFFFF"/>
                </a:solidFill>
              </a:rPr>
              <a:pPr algn="r" defTabSz="792224"/>
              <a:t>‹#›</a:t>
            </a:fld>
            <a:endParaRPr lang="en-AU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3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1075214"/>
            <a:ext cx="7853363" cy="1630225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6" y="2824311"/>
            <a:ext cx="7853363" cy="1282531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9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0425" y="5600475"/>
            <a:ext cx="1722755" cy="579663"/>
            <a:chOff x="777875" y="1581150"/>
            <a:chExt cx="7581900" cy="2551113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777875" y="1581150"/>
              <a:ext cx="2538413" cy="2540000"/>
            </a:xfrm>
            <a:custGeom>
              <a:avLst/>
              <a:gdLst>
                <a:gd name="T0" fmla="*/ 451 w 677"/>
                <a:gd name="T1" fmla="*/ 0 h 677"/>
                <a:gd name="T2" fmla="*/ 0 w 677"/>
                <a:gd name="T3" fmla="*/ 0 h 677"/>
                <a:gd name="T4" fmla="*/ 0 w 677"/>
                <a:gd name="T5" fmla="*/ 677 h 677"/>
                <a:gd name="T6" fmla="*/ 45 w 677"/>
                <a:gd name="T7" fmla="*/ 677 h 677"/>
                <a:gd name="T8" fmla="*/ 45 w 677"/>
                <a:gd name="T9" fmla="*/ 452 h 677"/>
                <a:gd name="T10" fmla="*/ 113 w 677"/>
                <a:gd name="T11" fmla="*/ 452 h 677"/>
                <a:gd name="T12" fmla="*/ 113 w 677"/>
                <a:gd name="T13" fmla="*/ 677 h 677"/>
                <a:gd name="T14" fmla="*/ 158 w 677"/>
                <a:gd name="T15" fmla="*/ 677 h 677"/>
                <a:gd name="T16" fmla="*/ 158 w 677"/>
                <a:gd name="T17" fmla="*/ 225 h 677"/>
                <a:gd name="T18" fmla="*/ 225 w 677"/>
                <a:gd name="T19" fmla="*/ 225 h 677"/>
                <a:gd name="T20" fmla="*/ 225 w 677"/>
                <a:gd name="T21" fmla="*/ 677 h 677"/>
                <a:gd name="T22" fmla="*/ 271 w 677"/>
                <a:gd name="T23" fmla="*/ 677 h 677"/>
                <a:gd name="T24" fmla="*/ 271 w 677"/>
                <a:gd name="T25" fmla="*/ 75 h 677"/>
                <a:gd name="T26" fmla="*/ 338 w 677"/>
                <a:gd name="T27" fmla="*/ 75 h 677"/>
                <a:gd name="T28" fmla="*/ 338 w 677"/>
                <a:gd name="T29" fmla="*/ 677 h 677"/>
                <a:gd name="T30" fmla="*/ 384 w 677"/>
                <a:gd name="T31" fmla="*/ 677 h 677"/>
                <a:gd name="T32" fmla="*/ 384 w 677"/>
                <a:gd name="T33" fmla="*/ 225 h 677"/>
                <a:gd name="T34" fmla="*/ 451 w 677"/>
                <a:gd name="T35" fmla="*/ 225 h 677"/>
                <a:gd name="T36" fmla="*/ 451 w 677"/>
                <a:gd name="T37" fmla="*/ 677 h 677"/>
                <a:gd name="T38" fmla="*/ 677 w 677"/>
                <a:gd name="T39" fmla="*/ 677 h 677"/>
                <a:gd name="T40" fmla="*/ 677 w 677"/>
                <a:gd name="T41" fmla="*/ 225 h 677"/>
                <a:gd name="T42" fmla="*/ 451 w 677"/>
                <a:gd name="T4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77">
                  <a:moveTo>
                    <a:pt x="4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5" y="452"/>
                    <a:pt x="45" y="452"/>
                    <a:pt x="45" y="452"/>
                  </a:cubicBezTo>
                  <a:cubicBezTo>
                    <a:pt x="113" y="452"/>
                    <a:pt x="113" y="452"/>
                    <a:pt x="113" y="452"/>
                  </a:cubicBezTo>
                  <a:cubicBezTo>
                    <a:pt x="113" y="677"/>
                    <a:pt x="113" y="677"/>
                    <a:pt x="113" y="677"/>
                  </a:cubicBezTo>
                  <a:cubicBezTo>
                    <a:pt x="158" y="677"/>
                    <a:pt x="158" y="677"/>
                    <a:pt x="158" y="67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71" y="677"/>
                    <a:pt x="271" y="677"/>
                    <a:pt x="271" y="677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677"/>
                    <a:pt x="338" y="677"/>
                    <a:pt x="338" y="677"/>
                  </a:cubicBezTo>
                  <a:cubicBezTo>
                    <a:pt x="384" y="677"/>
                    <a:pt x="384" y="677"/>
                    <a:pt x="384" y="677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677" y="677"/>
                    <a:pt x="677" y="677"/>
                    <a:pt x="677" y="677"/>
                  </a:cubicBezTo>
                  <a:cubicBezTo>
                    <a:pt x="677" y="225"/>
                    <a:pt x="677" y="225"/>
                    <a:pt x="677" y="225"/>
                  </a:cubicBezTo>
                  <a:cubicBezTo>
                    <a:pt x="677" y="101"/>
                    <a:pt x="576" y="0"/>
                    <a:pt x="451" y="0"/>
                  </a:cubicBezTo>
                </a:path>
              </a:pathLst>
            </a:custGeom>
            <a:solidFill>
              <a:srgbClr val="E7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92224"/>
              <a:endParaRPr lang="en-AU" sz="1400">
                <a:solidFill>
                  <a:srgbClr val="4B4B4B"/>
                </a:solidFill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 userDrawn="1"/>
          </p:nvSpPr>
          <p:spPr bwMode="auto">
            <a:xfrm>
              <a:off x="3581400" y="1952625"/>
              <a:ext cx="4778375" cy="2179638"/>
            </a:xfrm>
            <a:custGeom>
              <a:avLst/>
              <a:gdLst>
                <a:gd name="T0" fmla="*/ 121 w 1274"/>
                <a:gd name="T1" fmla="*/ 275 h 581"/>
                <a:gd name="T2" fmla="*/ 35 w 1274"/>
                <a:gd name="T3" fmla="*/ 353 h 581"/>
                <a:gd name="T4" fmla="*/ 256 w 1274"/>
                <a:gd name="T5" fmla="*/ 296 h 581"/>
                <a:gd name="T6" fmla="*/ 209 w 1274"/>
                <a:gd name="T7" fmla="*/ 330 h 581"/>
                <a:gd name="T8" fmla="*/ 348 w 1274"/>
                <a:gd name="T9" fmla="*/ 289 h 581"/>
                <a:gd name="T10" fmla="*/ 286 w 1274"/>
                <a:gd name="T11" fmla="*/ 252 h 581"/>
                <a:gd name="T12" fmla="*/ 351 w 1274"/>
                <a:gd name="T13" fmla="*/ 338 h 581"/>
                <a:gd name="T14" fmla="*/ 411 w 1274"/>
                <a:gd name="T15" fmla="*/ 353 h 581"/>
                <a:gd name="T16" fmla="*/ 490 w 1274"/>
                <a:gd name="T17" fmla="*/ 345 h 581"/>
                <a:gd name="T18" fmla="*/ 544 w 1274"/>
                <a:gd name="T19" fmla="*/ 246 h 581"/>
                <a:gd name="T20" fmla="*/ 601 w 1274"/>
                <a:gd name="T21" fmla="*/ 274 h 581"/>
                <a:gd name="T22" fmla="*/ 641 w 1274"/>
                <a:gd name="T23" fmla="*/ 218 h 581"/>
                <a:gd name="T24" fmla="*/ 10 w 1274"/>
                <a:gd name="T25" fmla="*/ 76 h 581"/>
                <a:gd name="T26" fmla="*/ 10 w 1274"/>
                <a:gd name="T27" fmla="*/ 76 h 581"/>
                <a:gd name="T28" fmla="*/ 77 w 1274"/>
                <a:gd name="T29" fmla="*/ 83 h 581"/>
                <a:gd name="T30" fmla="*/ 156 w 1274"/>
                <a:gd name="T31" fmla="*/ 42 h 581"/>
                <a:gd name="T32" fmla="*/ 91 w 1274"/>
                <a:gd name="T33" fmla="*/ 42 h 581"/>
                <a:gd name="T34" fmla="*/ 156 w 1274"/>
                <a:gd name="T35" fmla="*/ 105 h 581"/>
                <a:gd name="T36" fmla="*/ 208 w 1274"/>
                <a:gd name="T37" fmla="*/ 48 h 581"/>
                <a:gd name="T38" fmla="*/ 173 w 1274"/>
                <a:gd name="T39" fmla="*/ 67 h 581"/>
                <a:gd name="T40" fmla="*/ 279 w 1274"/>
                <a:gd name="T41" fmla="*/ 78 h 581"/>
                <a:gd name="T42" fmla="*/ 217 w 1274"/>
                <a:gd name="T43" fmla="*/ 83 h 581"/>
                <a:gd name="T44" fmla="*/ 340 w 1274"/>
                <a:gd name="T45" fmla="*/ 99 h 581"/>
                <a:gd name="T46" fmla="*/ 340 w 1274"/>
                <a:gd name="T47" fmla="*/ 74 h 581"/>
                <a:gd name="T48" fmla="*/ 349 w 1274"/>
                <a:gd name="T49" fmla="*/ 106 h 581"/>
                <a:gd name="T50" fmla="*/ 376 w 1274"/>
                <a:gd name="T51" fmla="*/ 89 h 581"/>
                <a:gd name="T52" fmla="*/ 426 w 1274"/>
                <a:gd name="T53" fmla="*/ 125 h 581"/>
                <a:gd name="T54" fmla="*/ 569 w 1274"/>
                <a:gd name="T55" fmla="*/ 83 h 581"/>
                <a:gd name="T56" fmla="*/ 601 w 1274"/>
                <a:gd name="T57" fmla="*/ 125 h 581"/>
                <a:gd name="T58" fmla="*/ 630 w 1274"/>
                <a:gd name="T59" fmla="*/ 9 h 581"/>
                <a:gd name="T60" fmla="*/ 581 w 1274"/>
                <a:gd name="T61" fmla="*/ 49 h 581"/>
                <a:gd name="T62" fmla="*/ 2 w 1274"/>
                <a:gd name="T63" fmla="*/ 447 h 581"/>
                <a:gd name="T64" fmla="*/ 60 w 1274"/>
                <a:gd name="T65" fmla="*/ 578 h 581"/>
                <a:gd name="T66" fmla="*/ 179 w 1274"/>
                <a:gd name="T67" fmla="*/ 578 h 581"/>
                <a:gd name="T68" fmla="*/ 60 w 1274"/>
                <a:gd name="T69" fmla="*/ 486 h 581"/>
                <a:gd name="T70" fmla="*/ 240 w 1274"/>
                <a:gd name="T71" fmla="*/ 440 h 581"/>
                <a:gd name="T72" fmla="*/ 207 w 1274"/>
                <a:gd name="T73" fmla="*/ 447 h 581"/>
                <a:gd name="T74" fmla="*/ 345 w 1274"/>
                <a:gd name="T75" fmla="*/ 468 h 581"/>
                <a:gd name="T76" fmla="*/ 344 w 1274"/>
                <a:gd name="T77" fmla="*/ 581 h 581"/>
                <a:gd name="T78" fmla="*/ 501 w 1274"/>
                <a:gd name="T79" fmla="*/ 476 h 581"/>
                <a:gd name="T80" fmla="*/ 428 w 1274"/>
                <a:gd name="T81" fmla="*/ 489 h 581"/>
                <a:gd name="T82" fmla="*/ 599 w 1274"/>
                <a:gd name="T83" fmla="*/ 502 h 581"/>
                <a:gd name="T84" fmla="*/ 680 w 1274"/>
                <a:gd name="T85" fmla="*/ 578 h 581"/>
                <a:gd name="T86" fmla="*/ 589 w 1274"/>
                <a:gd name="T87" fmla="*/ 444 h 581"/>
                <a:gd name="T88" fmla="*/ 806 w 1274"/>
                <a:gd name="T89" fmla="*/ 532 h 581"/>
                <a:gd name="T90" fmla="*/ 838 w 1274"/>
                <a:gd name="T91" fmla="*/ 546 h 581"/>
                <a:gd name="T92" fmla="*/ 805 w 1274"/>
                <a:gd name="T93" fmla="*/ 492 h 581"/>
                <a:gd name="T94" fmla="*/ 872 w 1274"/>
                <a:gd name="T95" fmla="*/ 417 h 581"/>
                <a:gd name="T96" fmla="*/ 911 w 1274"/>
                <a:gd name="T97" fmla="*/ 581 h 581"/>
                <a:gd name="T98" fmla="*/ 936 w 1274"/>
                <a:gd name="T99" fmla="*/ 447 h 581"/>
                <a:gd name="T100" fmla="*/ 956 w 1274"/>
                <a:gd name="T101" fmla="*/ 447 h 581"/>
                <a:gd name="T102" fmla="*/ 1040 w 1274"/>
                <a:gd name="T103" fmla="*/ 512 h 581"/>
                <a:gd name="T104" fmla="*/ 1006 w 1274"/>
                <a:gd name="T105" fmla="*/ 513 h 581"/>
                <a:gd name="T106" fmla="*/ 1216 w 1274"/>
                <a:gd name="T107" fmla="*/ 471 h 581"/>
                <a:gd name="T108" fmla="*/ 1185 w 1274"/>
                <a:gd name="T109" fmla="*/ 46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4" h="581">
                  <a:moveTo>
                    <a:pt x="2" y="161"/>
                  </a:moveTo>
                  <a:cubicBezTo>
                    <a:pt x="35" y="161"/>
                    <a:pt x="35" y="161"/>
                    <a:pt x="35" y="161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40" y="233"/>
                    <a:pt x="45" y="228"/>
                    <a:pt x="52" y="224"/>
                  </a:cubicBezTo>
                  <a:cubicBezTo>
                    <a:pt x="58" y="221"/>
                    <a:pt x="66" y="218"/>
                    <a:pt x="75" y="218"/>
                  </a:cubicBezTo>
                  <a:cubicBezTo>
                    <a:pt x="97" y="218"/>
                    <a:pt x="121" y="233"/>
                    <a:pt x="121" y="275"/>
                  </a:cubicBezTo>
                  <a:cubicBezTo>
                    <a:pt x="121" y="353"/>
                    <a:pt x="121" y="353"/>
                    <a:pt x="121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279"/>
                    <a:pt x="87" y="279"/>
                    <a:pt x="87" y="279"/>
                  </a:cubicBezTo>
                  <a:cubicBezTo>
                    <a:pt x="87" y="260"/>
                    <a:pt x="80" y="246"/>
                    <a:pt x="62" y="246"/>
                  </a:cubicBezTo>
                  <a:cubicBezTo>
                    <a:pt x="49" y="246"/>
                    <a:pt x="40" y="254"/>
                    <a:pt x="36" y="264"/>
                  </a:cubicBezTo>
                  <a:cubicBezTo>
                    <a:pt x="35" y="267"/>
                    <a:pt x="35" y="271"/>
                    <a:pt x="35" y="274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2" y="353"/>
                    <a:pt x="2" y="353"/>
                    <a:pt x="2" y="353"/>
                  </a:cubicBezTo>
                  <a:lnTo>
                    <a:pt x="2" y="161"/>
                  </a:lnTo>
                  <a:close/>
                  <a:moveTo>
                    <a:pt x="169" y="273"/>
                  </a:moveTo>
                  <a:cubicBezTo>
                    <a:pt x="170" y="260"/>
                    <a:pt x="179" y="241"/>
                    <a:pt x="199" y="241"/>
                  </a:cubicBezTo>
                  <a:cubicBezTo>
                    <a:pt x="221" y="241"/>
                    <a:pt x="227" y="261"/>
                    <a:pt x="226" y="273"/>
                  </a:cubicBezTo>
                  <a:lnTo>
                    <a:pt x="169" y="273"/>
                  </a:lnTo>
                  <a:close/>
                  <a:moveTo>
                    <a:pt x="256" y="296"/>
                  </a:moveTo>
                  <a:cubicBezTo>
                    <a:pt x="257" y="293"/>
                    <a:pt x="258" y="289"/>
                    <a:pt x="258" y="282"/>
                  </a:cubicBezTo>
                  <a:cubicBezTo>
                    <a:pt x="258" y="254"/>
                    <a:pt x="244" y="218"/>
                    <a:pt x="201" y="218"/>
                  </a:cubicBezTo>
                  <a:cubicBezTo>
                    <a:pt x="159" y="218"/>
                    <a:pt x="137" y="253"/>
                    <a:pt x="137" y="289"/>
                  </a:cubicBezTo>
                  <a:cubicBezTo>
                    <a:pt x="137" y="329"/>
                    <a:pt x="162" y="355"/>
                    <a:pt x="204" y="355"/>
                  </a:cubicBezTo>
                  <a:cubicBezTo>
                    <a:pt x="223" y="355"/>
                    <a:pt x="239" y="352"/>
                    <a:pt x="250" y="347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35" y="328"/>
                    <a:pt x="224" y="330"/>
                    <a:pt x="209" y="330"/>
                  </a:cubicBezTo>
                  <a:cubicBezTo>
                    <a:pt x="188" y="330"/>
                    <a:pt x="169" y="320"/>
                    <a:pt x="169" y="296"/>
                  </a:cubicBezTo>
                  <a:lnTo>
                    <a:pt x="256" y="296"/>
                  </a:lnTo>
                  <a:close/>
                  <a:moveTo>
                    <a:pt x="348" y="307"/>
                  </a:moveTo>
                  <a:cubicBezTo>
                    <a:pt x="348" y="309"/>
                    <a:pt x="348" y="312"/>
                    <a:pt x="347" y="314"/>
                  </a:cubicBezTo>
                  <a:cubicBezTo>
                    <a:pt x="344" y="323"/>
                    <a:pt x="335" y="332"/>
                    <a:pt x="321" y="332"/>
                  </a:cubicBezTo>
                  <a:cubicBezTo>
                    <a:pt x="311" y="332"/>
                    <a:pt x="303" y="326"/>
                    <a:pt x="303" y="313"/>
                  </a:cubicBezTo>
                  <a:cubicBezTo>
                    <a:pt x="303" y="293"/>
                    <a:pt x="325" y="288"/>
                    <a:pt x="348" y="289"/>
                  </a:cubicBezTo>
                  <a:lnTo>
                    <a:pt x="348" y="307"/>
                  </a:lnTo>
                  <a:close/>
                  <a:moveTo>
                    <a:pt x="383" y="353"/>
                  </a:moveTo>
                  <a:cubicBezTo>
                    <a:pt x="381" y="345"/>
                    <a:pt x="381" y="333"/>
                    <a:pt x="381" y="321"/>
                  </a:cubicBezTo>
                  <a:cubicBezTo>
                    <a:pt x="381" y="274"/>
                    <a:pt x="381" y="274"/>
                    <a:pt x="381" y="274"/>
                  </a:cubicBezTo>
                  <a:cubicBezTo>
                    <a:pt x="381" y="245"/>
                    <a:pt x="369" y="218"/>
                    <a:pt x="327" y="218"/>
                  </a:cubicBezTo>
                  <a:cubicBezTo>
                    <a:pt x="306" y="218"/>
                    <a:pt x="289" y="224"/>
                    <a:pt x="279" y="230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95" y="246"/>
                    <a:pt x="308" y="242"/>
                    <a:pt x="321" y="242"/>
                  </a:cubicBezTo>
                  <a:cubicBezTo>
                    <a:pt x="344" y="242"/>
                    <a:pt x="348" y="256"/>
                    <a:pt x="348" y="265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299" y="267"/>
                    <a:pt x="270" y="283"/>
                    <a:pt x="270" y="317"/>
                  </a:cubicBezTo>
                  <a:cubicBezTo>
                    <a:pt x="270" y="337"/>
                    <a:pt x="285" y="356"/>
                    <a:pt x="311" y="356"/>
                  </a:cubicBezTo>
                  <a:cubicBezTo>
                    <a:pt x="328" y="356"/>
                    <a:pt x="342" y="348"/>
                    <a:pt x="350" y="338"/>
                  </a:cubicBezTo>
                  <a:cubicBezTo>
                    <a:pt x="351" y="338"/>
                    <a:pt x="351" y="338"/>
                    <a:pt x="351" y="338"/>
                  </a:cubicBezTo>
                  <a:cubicBezTo>
                    <a:pt x="353" y="353"/>
                    <a:pt x="353" y="353"/>
                    <a:pt x="353" y="353"/>
                  </a:cubicBezTo>
                  <a:lnTo>
                    <a:pt x="383" y="353"/>
                  </a:lnTo>
                  <a:close/>
                  <a:moveTo>
                    <a:pt x="411" y="353"/>
                  </a:moveTo>
                  <a:cubicBezTo>
                    <a:pt x="444" y="353"/>
                    <a:pt x="444" y="353"/>
                    <a:pt x="444" y="353"/>
                  </a:cubicBezTo>
                  <a:cubicBezTo>
                    <a:pt x="444" y="161"/>
                    <a:pt x="444" y="161"/>
                    <a:pt x="444" y="161"/>
                  </a:cubicBezTo>
                  <a:cubicBezTo>
                    <a:pt x="411" y="161"/>
                    <a:pt x="411" y="161"/>
                    <a:pt x="411" y="161"/>
                  </a:cubicBezTo>
                  <a:lnTo>
                    <a:pt x="411" y="353"/>
                  </a:lnTo>
                  <a:close/>
                  <a:moveTo>
                    <a:pt x="480" y="192"/>
                  </a:moveTo>
                  <a:cubicBezTo>
                    <a:pt x="480" y="221"/>
                    <a:pt x="480" y="221"/>
                    <a:pt x="480" y="221"/>
                  </a:cubicBezTo>
                  <a:cubicBezTo>
                    <a:pt x="461" y="221"/>
                    <a:pt x="461" y="221"/>
                    <a:pt x="461" y="221"/>
                  </a:cubicBezTo>
                  <a:cubicBezTo>
                    <a:pt x="461" y="246"/>
                    <a:pt x="461" y="246"/>
                    <a:pt x="461" y="24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25"/>
                    <a:pt x="483" y="337"/>
                    <a:pt x="490" y="345"/>
                  </a:cubicBezTo>
                  <a:cubicBezTo>
                    <a:pt x="497" y="351"/>
                    <a:pt x="507" y="355"/>
                    <a:pt x="519" y="355"/>
                  </a:cubicBezTo>
                  <a:cubicBezTo>
                    <a:pt x="529" y="355"/>
                    <a:pt x="538" y="354"/>
                    <a:pt x="543" y="352"/>
                  </a:cubicBezTo>
                  <a:cubicBezTo>
                    <a:pt x="542" y="327"/>
                    <a:pt x="542" y="327"/>
                    <a:pt x="542" y="327"/>
                  </a:cubicBezTo>
                  <a:cubicBezTo>
                    <a:pt x="539" y="328"/>
                    <a:pt x="535" y="329"/>
                    <a:pt x="529" y="329"/>
                  </a:cubicBezTo>
                  <a:cubicBezTo>
                    <a:pt x="517" y="329"/>
                    <a:pt x="512" y="320"/>
                    <a:pt x="512" y="304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44" y="246"/>
                    <a:pt x="544" y="246"/>
                    <a:pt x="544" y="246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12" y="221"/>
                    <a:pt x="512" y="221"/>
                    <a:pt x="512" y="221"/>
                  </a:cubicBezTo>
                  <a:cubicBezTo>
                    <a:pt x="512" y="184"/>
                    <a:pt x="512" y="184"/>
                    <a:pt x="512" y="184"/>
                  </a:cubicBezTo>
                  <a:lnTo>
                    <a:pt x="480" y="192"/>
                  </a:lnTo>
                  <a:close/>
                  <a:moveTo>
                    <a:pt x="568" y="353"/>
                  </a:moveTo>
                  <a:cubicBezTo>
                    <a:pt x="601" y="353"/>
                    <a:pt x="601" y="353"/>
                    <a:pt x="601" y="353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1" y="271"/>
                    <a:pt x="601" y="267"/>
                    <a:pt x="603" y="264"/>
                  </a:cubicBezTo>
                  <a:cubicBezTo>
                    <a:pt x="606" y="254"/>
                    <a:pt x="615" y="246"/>
                    <a:pt x="628" y="246"/>
                  </a:cubicBezTo>
                  <a:cubicBezTo>
                    <a:pt x="647" y="246"/>
                    <a:pt x="654" y="260"/>
                    <a:pt x="654" y="279"/>
                  </a:cubicBezTo>
                  <a:cubicBezTo>
                    <a:pt x="654" y="353"/>
                    <a:pt x="654" y="353"/>
                    <a:pt x="654" y="353"/>
                  </a:cubicBezTo>
                  <a:cubicBezTo>
                    <a:pt x="687" y="353"/>
                    <a:pt x="687" y="353"/>
                    <a:pt x="687" y="353"/>
                  </a:cubicBezTo>
                  <a:cubicBezTo>
                    <a:pt x="687" y="275"/>
                    <a:pt x="687" y="275"/>
                    <a:pt x="687" y="275"/>
                  </a:cubicBezTo>
                  <a:cubicBezTo>
                    <a:pt x="687" y="233"/>
                    <a:pt x="663" y="218"/>
                    <a:pt x="641" y="218"/>
                  </a:cubicBezTo>
                  <a:cubicBezTo>
                    <a:pt x="633" y="218"/>
                    <a:pt x="625" y="221"/>
                    <a:pt x="618" y="224"/>
                  </a:cubicBezTo>
                  <a:cubicBezTo>
                    <a:pt x="611" y="228"/>
                    <a:pt x="606" y="233"/>
                    <a:pt x="602" y="239"/>
                  </a:cubicBezTo>
                  <a:cubicBezTo>
                    <a:pt x="601" y="239"/>
                    <a:pt x="601" y="239"/>
                    <a:pt x="601" y="239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568" y="161"/>
                    <a:pt x="568" y="161"/>
                    <a:pt x="568" y="161"/>
                  </a:cubicBezTo>
                  <a:lnTo>
                    <a:pt x="568" y="353"/>
                  </a:lnTo>
                  <a:close/>
                  <a:moveTo>
                    <a:pt x="10" y="76"/>
                  </a:moveTo>
                  <a:cubicBezTo>
                    <a:pt x="10" y="74"/>
                    <a:pt x="11" y="71"/>
                    <a:pt x="11" y="69"/>
                  </a:cubicBezTo>
                  <a:cubicBezTo>
                    <a:pt x="15" y="55"/>
                    <a:pt x="27" y="47"/>
                    <a:pt x="39" y="47"/>
                  </a:cubicBezTo>
                  <a:cubicBezTo>
                    <a:pt x="58" y="47"/>
                    <a:pt x="69" y="64"/>
                    <a:pt x="69" y="83"/>
                  </a:cubicBezTo>
                  <a:cubicBezTo>
                    <a:pt x="69" y="105"/>
                    <a:pt x="58" y="120"/>
                    <a:pt x="38" y="120"/>
                  </a:cubicBezTo>
                  <a:cubicBezTo>
                    <a:pt x="25" y="120"/>
                    <a:pt x="15" y="112"/>
                    <a:pt x="11" y="99"/>
                  </a:cubicBezTo>
                  <a:cubicBezTo>
                    <a:pt x="10" y="97"/>
                    <a:pt x="10" y="95"/>
                    <a:pt x="10" y="93"/>
                  </a:cubicBezTo>
                  <a:lnTo>
                    <a:pt x="10" y="76"/>
                  </a:lnTo>
                  <a:close/>
                  <a:moveTo>
                    <a:pt x="2" y="106"/>
                  </a:moveTo>
                  <a:cubicBezTo>
                    <a:pt x="2" y="112"/>
                    <a:pt x="2" y="120"/>
                    <a:pt x="1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6" y="122"/>
                    <a:pt x="26" y="127"/>
                    <a:pt x="40" y="127"/>
                  </a:cubicBezTo>
                  <a:cubicBezTo>
                    <a:pt x="58" y="127"/>
                    <a:pt x="77" y="113"/>
                    <a:pt x="77" y="83"/>
                  </a:cubicBezTo>
                  <a:cubicBezTo>
                    <a:pt x="77" y="58"/>
                    <a:pt x="62" y="40"/>
                    <a:pt x="41" y="40"/>
                  </a:cubicBezTo>
                  <a:cubicBezTo>
                    <a:pt x="26" y="40"/>
                    <a:pt x="16" y="47"/>
                    <a:pt x="11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06"/>
                  </a:lnTo>
                  <a:close/>
                  <a:moveTo>
                    <a:pt x="156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7"/>
                    <a:pt x="147" y="101"/>
                    <a:pt x="146" y="103"/>
                  </a:cubicBezTo>
                  <a:cubicBezTo>
                    <a:pt x="142" y="112"/>
                    <a:pt x="133" y="120"/>
                    <a:pt x="121" y="120"/>
                  </a:cubicBezTo>
                  <a:cubicBezTo>
                    <a:pt x="104" y="120"/>
                    <a:pt x="99" y="107"/>
                    <a:pt x="99" y="8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122"/>
                    <a:pt x="108" y="127"/>
                    <a:pt x="119" y="127"/>
                  </a:cubicBezTo>
                  <a:cubicBezTo>
                    <a:pt x="134" y="127"/>
                    <a:pt x="143" y="118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19"/>
                    <a:pt x="156" y="112"/>
                    <a:pt x="156" y="105"/>
                  </a:cubicBezTo>
                  <a:lnTo>
                    <a:pt x="156" y="42"/>
                  </a:lnTo>
                  <a:close/>
                  <a:moveTo>
                    <a:pt x="173" y="125"/>
                  </a:moveTo>
                  <a:cubicBezTo>
                    <a:pt x="181" y="125"/>
                    <a:pt x="181" y="125"/>
                    <a:pt x="181" y="125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6"/>
                    <a:pt x="182" y="74"/>
                    <a:pt x="182" y="71"/>
                  </a:cubicBezTo>
                  <a:cubicBezTo>
                    <a:pt x="184" y="58"/>
                    <a:pt x="193" y="48"/>
                    <a:pt x="204" y="48"/>
                  </a:cubicBezTo>
                  <a:cubicBezTo>
                    <a:pt x="206" y="48"/>
                    <a:pt x="207" y="48"/>
                    <a:pt x="208" y="48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40"/>
                    <a:pt x="206" y="40"/>
                    <a:pt x="205" y="40"/>
                  </a:cubicBezTo>
                  <a:cubicBezTo>
                    <a:pt x="193" y="40"/>
                    <a:pt x="185" y="48"/>
                    <a:pt x="181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3" y="50"/>
                    <a:pt x="173" y="59"/>
                    <a:pt x="173" y="67"/>
                  </a:cubicBezTo>
                  <a:lnTo>
                    <a:pt x="173" y="125"/>
                  </a:lnTo>
                  <a:close/>
                  <a:moveTo>
                    <a:pt x="217" y="76"/>
                  </a:moveTo>
                  <a:cubicBezTo>
                    <a:pt x="219" y="63"/>
                    <a:pt x="227" y="47"/>
                    <a:pt x="245" y="47"/>
                  </a:cubicBezTo>
                  <a:cubicBezTo>
                    <a:pt x="266" y="47"/>
                    <a:pt x="270" y="64"/>
                    <a:pt x="270" y="76"/>
                  </a:cubicBezTo>
                  <a:lnTo>
                    <a:pt x="217" y="76"/>
                  </a:lnTo>
                  <a:close/>
                  <a:moveTo>
                    <a:pt x="279" y="83"/>
                  </a:moveTo>
                  <a:cubicBezTo>
                    <a:pt x="279" y="81"/>
                    <a:pt x="279" y="80"/>
                    <a:pt x="279" y="78"/>
                  </a:cubicBezTo>
                  <a:cubicBezTo>
                    <a:pt x="279" y="66"/>
                    <a:pt x="274" y="40"/>
                    <a:pt x="246" y="40"/>
                  </a:cubicBezTo>
                  <a:cubicBezTo>
                    <a:pt x="225" y="40"/>
                    <a:pt x="209" y="57"/>
                    <a:pt x="209" y="85"/>
                  </a:cubicBezTo>
                  <a:cubicBezTo>
                    <a:pt x="209" y="110"/>
                    <a:pt x="224" y="127"/>
                    <a:pt x="248" y="127"/>
                  </a:cubicBezTo>
                  <a:cubicBezTo>
                    <a:pt x="262" y="127"/>
                    <a:pt x="271" y="124"/>
                    <a:pt x="274" y="122"/>
                  </a:cubicBezTo>
                  <a:cubicBezTo>
                    <a:pt x="272" y="115"/>
                    <a:pt x="272" y="115"/>
                    <a:pt x="272" y="115"/>
                  </a:cubicBezTo>
                  <a:cubicBezTo>
                    <a:pt x="267" y="118"/>
                    <a:pt x="261" y="120"/>
                    <a:pt x="249" y="120"/>
                  </a:cubicBezTo>
                  <a:cubicBezTo>
                    <a:pt x="232" y="120"/>
                    <a:pt x="217" y="109"/>
                    <a:pt x="217" y="83"/>
                  </a:cubicBezTo>
                  <a:lnTo>
                    <a:pt x="279" y="83"/>
                  </a:lnTo>
                  <a:close/>
                  <a:moveTo>
                    <a:pt x="340" y="99"/>
                  </a:moveTo>
                  <a:cubicBezTo>
                    <a:pt x="340" y="100"/>
                    <a:pt x="340" y="102"/>
                    <a:pt x="340" y="104"/>
                  </a:cubicBezTo>
                  <a:cubicBezTo>
                    <a:pt x="337" y="112"/>
                    <a:pt x="329" y="120"/>
                    <a:pt x="315" y="120"/>
                  </a:cubicBezTo>
                  <a:cubicBezTo>
                    <a:pt x="306" y="120"/>
                    <a:pt x="298" y="115"/>
                    <a:pt x="298" y="103"/>
                  </a:cubicBezTo>
                  <a:cubicBezTo>
                    <a:pt x="298" y="83"/>
                    <a:pt x="322" y="80"/>
                    <a:pt x="340" y="81"/>
                  </a:cubicBezTo>
                  <a:lnTo>
                    <a:pt x="340" y="99"/>
                  </a:lnTo>
                  <a:close/>
                  <a:moveTo>
                    <a:pt x="349" y="73"/>
                  </a:moveTo>
                  <a:cubicBezTo>
                    <a:pt x="349" y="58"/>
                    <a:pt x="344" y="40"/>
                    <a:pt x="320" y="40"/>
                  </a:cubicBezTo>
                  <a:cubicBezTo>
                    <a:pt x="312" y="40"/>
                    <a:pt x="303" y="42"/>
                    <a:pt x="295" y="47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4" y="49"/>
                    <a:pt x="312" y="47"/>
                    <a:pt x="319" y="47"/>
                  </a:cubicBezTo>
                  <a:cubicBezTo>
                    <a:pt x="339" y="47"/>
                    <a:pt x="340" y="63"/>
                    <a:pt x="340" y="71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06" y="73"/>
                    <a:pt x="289" y="85"/>
                    <a:pt x="289" y="104"/>
                  </a:cubicBezTo>
                  <a:cubicBezTo>
                    <a:pt x="289" y="116"/>
                    <a:pt x="297" y="127"/>
                    <a:pt x="314" y="127"/>
                  </a:cubicBezTo>
                  <a:cubicBezTo>
                    <a:pt x="327" y="127"/>
                    <a:pt x="337" y="120"/>
                    <a:pt x="341" y="113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19"/>
                    <a:pt x="349" y="112"/>
                    <a:pt x="349" y="106"/>
                  </a:cubicBezTo>
                  <a:lnTo>
                    <a:pt x="349" y="73"/>
                  </a:lnTo>
                  <a:close/>
                  <a:moveTo>
                    <a:pt x="433" y="42"/>
                  </a:moveTo>
                  <a:cubicBezTo>
                    <a:pt x="425" y="42"/>
                    <a:pt x="425" y="42"/>
                    <a:pt x="425" y="42"/>
                  </a:cubicBezTo>
                  <a:cubicBezTo>
                    <a:pt x="425" y="94"/>
                    <a:pt x="425" y="94"/>
                    <a:pt x="425" y="94"/>
                  </a:cubicBezTo>
                  <a:cubicBezTo>
                    <a:pt x="425" y="97"/>
                    <a:pt x="424" y="101"/>
                    <a:pt x="423" y="103"/>
                  </a:cubicBezTo>
                  <a:cubicBezTo>
                    <a:pt x="420" y="112"/>
                    <a:pt x="411" y="120"/>
                    <a:pt x="399" y="120"/>
                  </a:cubicBezTo>
                  <a:cubicBezTo>
                    <a:pt x="382" y="120"/>
                    <a:pt x="376" y="107"/>
                    <a:pt x="376" y="89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122"/>
                    <a:pt x="386" y="127"/>
                    <a:pt x="397" y="127"/>
                  </a:cubicBezTo>
                  <a:cubicBezTo>
                    <a:pt x="412" y="127"/>
                    <a:pt x="421" y="118"/>
                    <a:pt x="425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3" y="119"/>
                    <a:pt x="433" y="112"/>
                    <a:pt x="433" y="105"/>
                  </a:cubicBezTo>
                  <a:lnTo>
                    <a:pt x="433" y="42"/>
                  </a:lnTo>
                  <a:close/>
                  <a:moveTo>
                    <a:pt x="538" y="120"/>
                  </a:moveTo>
                  <a:cubicBezTo>
                    <a:pt x="521" y="120"/>
                    <a:pt x="508" y="105"/>
                    <a:pt x="508" y="84"/>
                  </a:cubicBezTo>
                  <a:cubicBezTo>
                    <a:pt x="508" y="66"/>
                    <a:pt x="517" y="47"/>
                    <a:pt x="539" y="47"/>
                  </a:cubicBezTo>
                  <a:cubicBezTo>
                    <a:pt x="561" y="47"/>
                    <a:pt x="569" y="68"/>
                    <a:pt x="569" y="83"/>
                  </a:cubicBezTo>
                  <a:cubicBezTo>
                    <a:pt x="569" y="105"/>
                    <a:pt x="556" y="120"/>
                    <a:pt x="538" y="120"/>
                  </a:cubicBezTo>
                  <a:close/>
                  <a:moveTo>
                    <a:pt x="538" y="127"/>
                  </a:moveTo>
                  <a:cubicBezTo>
                    <a:pt x="556" y="127"/>
                    <a:pt x="578" y="114"/>
                    <a:pt x="578" y="83"/>
                  </a:cubicBezTo>
                  <a:cubicBezTo>
                    <a:pt x="578" y="57"/>
                    <a:pt x="562" y="40"/>
                    <a:pt x="539" y="40"/>
                  </a:cubicBezTo>
                  <a:cubicBezTo>
                    <a:pt x="518" y="40"/>
                    <a:pt x="499" y="56"/>
                    <a:pt x="499" y="84"/>
                  </a:cubicBezTo>
                  <a:cubicBezTo>
                    <a:pt x="499" y="110"/>
                    <a:pt x="516" y="127"/>
                    <a:pt x="538" y="127"/>
                  </a:cubicBezTo>
                  <a:close/>
                  <a:moveTo>
                    <a:pt x="601" y="125"/>
                  </a:moveTo>
                  <a:cubicBezTo>
                    <a:pt x="601" y="49"/>
                    <a:pt x="601" y="49"/>
                    <a:pt x="601" y="49"/>
                  </a:cubicBezTo>
                  <a:cubicBezTo>
                    <a:pt x="623" y="49"/>
                    <a:pt x="623" y="49"/>
                    <a:pt x="623" y="49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01" y="42"/>
                    <a:pt x="601" y="42"/>
                    <a:pt x="601" y="42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21"/>
                    <a:pt x="604" y="7"/>
                    <a:pt x="620" y="7"/>
                  </a:cubicBezTo>
                  <a:cubicBezTo>
                    <a:pt x="625" y="7"/>
                    <a:pt x="628" y="8"/>
                    <a:pt x="630" y="9"/>
                  </a:cubicBezTo>
                  <a:cubicBezTo>
                    <a:pt x="633" y="3"/>
                    <a:pt x="633" y="3"/>
                    <a:pt x="633" y="3"/>
                  </a:cubicBezTo>
                  <a:cubicBezTo>
                    <a:pt x="630" y="1"/>
                    <a:pt x="626" y="0"/>
                    <a:pt x="620" y="0"/>
                  </a:cubicBezTo>
                  <a:cubicBezTo>
                    <a:pt x="614" y="0"/>
                    <a:pt x="607" y="2"/>
                    <a:pt x="602" y="7"/>
                  </a:cubicBezTo>
                  <a:cubicBezTo>
                    <a:pt x="595" y="14"/>
                    <a:pt x="593" y="24"/>
                    <a:pt x="593" y="37"/>
                  </a:cubicBezTo>
                  <a:cubicBezTo>
                    <a:pt x="593" y="42"/>
                    <a:pt x="593" y="42"/>
                    <a:pt x="593" y="42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81" y="49"/>
                    <a:pt x="581" y="49"/>
                    <a:pt x="581" y="49"/>
                  </a:cubicBezTo>
                  <a:cubicBezTo>
                    <a:pt x="593" y="49"/>
                    <a:pt x="593" y="49"/>
                    <a:pt x="593" y="49"/>
                  </a:cubicBezTo>
                  <a:cubicBezTo>
                    <a:pt x="593" y="125"/>
                    <a:pt x="593" y="125"/>
                    <a:pt x="593" y="125"/>
                  </a:cubicBezTo>
                  <a:lnTo>
                    <a:pt x="601" y="125"/>
                  </a:lnTo>
                  <a:close/>
                  <a:moveTo>
                    <a:pt x="2" y="578"/>
                  </a:moveTo>
                  <a:cubicBezTo>
                    <a:pt x="35" y="578"/>
                    <a:pt x="35" y="578"/>
                    <a:pt x="35" y="578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2" y="447"/>
                    <a:pt x="2" y="447"/>
                    <a:pt x="2" y="447"/>
                  </a:cubicBezTo>
                  <a:lnTo>
                    <a:pt x="2" y="578"/>
                  </a:lnTo>
                  <a:close/>
                  <a:moveTo>
                    <a:pt x="37" y="410"/>
                  </a:moveTo>
                  <a:cubicBezTo>
                    <a:pt x="37" y="400"/>
                    <a:pt x="30" y="392"/>
                    <a:pt x="18" y="392"/>
                  </a:cubicBezTo>
                  <a:cubicBezTo>
                    <a:pt x="7" y="392"/>
                    <a:pt x="0" y="400"/>
                    <a:pt x="0" y="410"/>
                  </a:cubicBezTo>
                  <a:cubicBezTo>
                    <a:pt x="0" y="420"/>
                    <a:pt x="7" y="428"/>
                    <a:pt x="18" y="428"/>
                  </a:cubicBezTo>
                  <a:cubicBezTo>
                    <a:pt x="30" y="428"/>
                    <a:pt x="37" y="420"/>
                    <a:pt x="37" y="410"/>
                  </a:cubicBezTo>
                  <a:moveTo>
                    <a:pt x="60" y="578"/>
                  </a:moveTo>
                  <a:cubicBezTo>
                    <a:pt x="93" y="578"/>
                    <a:pt x="93" y="578"/>
                    <a:pt x="93" y="578"/>
                  </a:cubicBezTo>
                  <a:cubicBezTo>
                    <a:pt x="93" y="501"/>
                    <a:pt x="93" y="501"/>
                    <a:pt x="93" y="501"/>
                  </a:cubicBezTo>
                  <a:cubicBezTo>
                    <a:pt x="93" y="497"/>
                    <a:pt x="94" y="493"/>
                    <a:pt x="95" y="490"/>
                  </a:cubicBezTo>
                  <a:cubicBezTo>
                    <a:pt x="98" y="480"/>
                    <a:pt x="107" y="471"/>
                    <a:pt x="121" y="471"/>
                  </a:cubicBezTo>
                  <a:cubicBezTo>
                    <a:pt x="139" y="471"/>
                    <a:pt x="146" y="485"/>
                    <a:pt x="146" y="504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9" y="500"/>
                    <a:pt x="179" y="500"/>
                    <a:pt x="179" y="500"/>
                  </a:cubicBezTo>
                  <a:cubicBezTo>
                    <a:pt x="179" y="458"/>
                    <a:pt x="155" y="444"/>
                    <a:pt x="132" y="444"/>
                  </a:cubicBezTo>
                  <a:cubicBezTo>
                    <a:pt x="110" y="444"/>
                    <a:pt x="96" y="456"/>
                    <a:pt x="90" y="466"/>
                  </a:cubicBezTo>
                  <a:cubicBezTo>
                    <a:pt x="89" y="466"/>
                    <a:pt x="89" y="466"/>
                    <a:pt x="89" y="46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59" y="447"/>
                    <a:pt x="59" y="447"/>
                    <a:pt x="59" y="447"/>
                  </a:cubicBezTo>
                  <a:cubicBezTo>
                    <a:pt x="60" y="458"/>
                    <a:pt x="60" y="471"/>
                    <a:pt x="60" y="486"/>
                  </a:cubicBezTo>
                  <a:lnTo>
                    <a:pt x="60" y="578"/>
                  </a:lnTo>
                  <a:close/>
                  <a:moveTo>
                    <a:pt x="240" y="578"/>
                  </a:moveTo>
                  <a:cubicBezTo>
                    <a:pt x="240" y="471"/>
                    <a:pt x="240" y="471"/>
                    <a:pt x="240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0"/>
                    <a:pt x="240" y="440"/>
                    <a:pt x="240" y="440"/>
                  </a:cubicBezTo>
                  <a:cubicBezTo>
                    <a:pt x="240" y="424"/>
                    <a:pt x="246" y="410"/>
                    <a:pt x="262" y="410"/>
                  </a:cubicBezTo>
                  <a:cubicBezTo>
                    <a:pt x="268" y="410"/>
                    <a:pt x="273" y="411"/>
                    <a:pt x="276" y="412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3" y="385"/>
                    <a:pt x="266" y="383"/>
                    <a:pt x="257" y="383"/>
                  </a:cubicBezTo>
                  <a:cubicBezTo>
                    <a:pt x="246" y="383"/>
                    <a:pt x="233" y="387"/>
                    <a:pt x="223" y="396"/>
                  </a:cubicBezTo>
                  <a:cubicBezTo>
                    <a:pt x="212" y="407"/>
                    <a:pt x="207" y="424"/>
                    <a:pt x="207" y="441"/>
                  </a:cubicBezTo>
                  <a:cubicBezTo>
                    <a:pt x="207" y="447"/>
                    <a:pt x="207" y="447"/>
                    <a:pt x="207" y="447"/>
                  </a:cubicBezTo>
                  <a:cubicBezTo>
                    <a:pt x="189" y="447"/>
                    <a:pt x="189" y="447"/>
                    <a:pt x="189" y="447"/>
                  </a:cubicBezTo>
                  <a:cubicBezTo>
                    <a:pt x="189" y="471"/>
                    <a:pt x="189" y="471"/>
                    <a:pt x="189" y="471"/>
                  </a:cubicBezTo>
                  <a:cubicBezTo>
                    <a:pt x="207" y="471"/>
                    <a:pt x="207" y="471"/>
                    <a:pt x="207" y="471"/>
                  </a:cubicBezTo>
                  <a:cubicBezTo>
                    <a:pt x="207" y="578"/>
                    <a:pt x="207" y="578"/>
                    <a:pt x="207" y="578"/>
                  </a:cubicBezTo>
                  <a:lnTo>
                    <a:pt x="240" y="578"/>
                  </a:lnTo>
                  <a:close/>
                  <a:moveTo>
                    <a:pt x="312" y="512"/>
                  </a:moveTo>
                  <a:cubicBezTo>
                    <a:pt x="312" y="491"/>
                    <a:pt x="322" y="468"/>
                    <a:pt x="345" y="468"/>
                  </a:cubicBezTo>
                  <a:cubicBezTo>
                    <a:pt x="368" y="468"/>
                    <a:pt x="377" y="491"/>
                    <a:pt x="377" y="512"/>
                  </a:cubicBezTo>
                  <a:cubicBezTo>
                    <a:pt x="377" y="538"/>
                    <a:pt x="364" y="557"/>
                    <a:pt x="345" y="557"/>
                  </a:cubicBezTo>
                  <a:cubicBezTo>
                    <a:pt x="325" y="557"/>
                    <a:pt x="312" y="538"/>
                    <a:pt x="312" y="512"/>
                  </a:cubicBezTo>
                  <a:moveTo>
                    <a:pt x="411" y="511"/>
                  </a:moveTo>
                  <a:cubicBezTo>
                    <a:pt x="411" y="471"/>
                    <a:pt x="385" y="444"/>
                    <a:pt x="346" y="444"/>
                  </a:cubicBezTo>
                  <a:cubicBezTo>
                    <a:pt x="306" y="444"/>
                    <a:pt x="278" y="470"/>
                    <a:pt x="278" y="513"/>
                  </a:cubicBezTo>
                  <a:cubicBezTo>
                    <a:pt x="278" y="555"/>
                    <a:pt x="307" y="581"/>
                    <a:pt x="344" y="581"/>
                  </a:cubicBezTo>
                  <a:cubicBezTo>
                    <a:pt x="377" y="581"/>
                    <a:pt x="411" y="559"/>
                    <a:pt x="411" y="511"/>
                  </a:cubicBezTo>
                  <a:moveTo>
                    <a:pt x="428" y="578"/>
                  </a:moveTo>
                  <a:cubicBezTo>
                    <a:pt x="461" y="578"/>
                    <a:pt x="461" y="578"/>
                    <a:pt x="461" y="578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06"/>
                    <a:pt x="461" y="503"/>
                    <a:pt x="462" y="500"/>
                  </a:cubicBezTo>
                  <a:cubicBezTo>
                    <a:pt x="465" y="485"/>
                    <a:pt x="476" y="475"/>
                    <a:pt x="492" y="475"/>
                  </a:cubicBezTo>
                  <a:cubicBezTo>
                    <a:pt x="496" y="475"/>
                    <a:pt x="499" y="475"/>
                    <a:pt x="501" y="476"/>
                  </a:cubicBezTo>
                  <a:cubicBezTo>
                    <a:pt x="501" y="444"/>
                    <a:pt x="501" y="444"/>
                    <a:pt x="501" y="444"/>
                  </a:cubicBezTo>
                  <a:cubicBezTo>
                    <a:pt x="499" y="444"/>
                    <a:pt x="497" y="444"/>
                    <a:pt x="494" y="444"/>
                  </a:cubicBezTo>
                  <a:cubicBezTo>
                    <a:pt x="480" y="444"/>
                    <a:pt x="464" y="453"/>
                    <a:pt x="458" y="472"/>
                  </a:cubicBezTo>
                  <a:cubicBezTo>
                    <a:pt x="457" y="472"/>
                    <a:pt x="457" y="472"/>
                    <a:pt x="457" y="472"/>
                  </a:cubicBezTo>
                  <a:cubicBezTo>
                    <a:pt x="456" y="447"/>
                    <a:pt x="456" y="447"/>
                    <a:pt x="456" y="447"/>
                  </a:cubicBezTo>
                  <a:cubicBezTo>
                    <a:pt x="427" y="447"/>
                    <a:pt x="427" y="447"/>
                    <a:pt x="427" y="447"/>
                  </a:cubicBezTo>
                  <a:cubicBezTo>
                    <a:pt x="428" y="458"/>
                    <a:pt x="428" y="471"/>
                    <a:pt x="428" y="489"/>
                  </a:cubicBezTo>
                  <a:lnTo>
                    <a:pt x="428" y="578"/>
                  </a:lnTo>
                  <a:close/>
                  <a:moveTo>
                    <a:pt x="518" y="578"/>
                  </a:moveTo>
                  <a:cubicBezTo>
                    <a:pt x="551" y="578"/>
                    <a:pt x="551" y="578"/>
                    <a:pt x="551" y="578"/>
                  </a:cubicBezTo>
                  <a:cubicBezTo>
                    <a:pt x="551" y="500"/>
                    <a:pt x="551" y="500"/>
                    <a:pt x="551" y="500"/>
                  </a:cubicBezTo>
                  <a:cubicBezTo>
                    <a:pt x="551" y="496"/>
                    <a:pt x="551" y="493"/>
                    <a:pt x="553" y="489"/>
                  </a:cubicBezTo>
                  <a:cubicBezTo>
                    <a:pt x="556" y="480"/>
                    <a:pt x="564" y="471"/>
                    <a:pt x="576" y="471"/>
                  </a:cubicBezTo>
                  <a:cubicBezTo>
                    <a:pt x="592" y="471"/>
                    <a:pt x="599" y="483"/>
                    <a:pt x="599" y="502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31" y="578"/>
                    <a:pt x="631" y="578"/>
                    <a:pt x="631" y="578"/>
                  </a:cubicBezTo>
                  <a:cubicBezTo>
                    <a:pt x="631" y="499"/>
                    <a:pt x="631" y="499"/>
                    <a:pt x="631" y="499"/>
                  </a:cubicBezTo>
                  <a:cubicBezTo>
                    <a:pt x="631" y="495"/>
                    <a:pt x="632" y="491"/>
                    <a:pt x="633" y="488"/>
                  </a:cubicBezTo>
                  <a:cubicBezTo>
                    <a:pt x="637" y="479"/>
                    <a:pt x="645" y="471"/>
                    <a:pt x="656" y="471"/>
                  </a:cubicBezTo>
                  <a:cubicBezTo>
                    <a:pt x="672" y="471"/>
                    <a:pt x="680" y="483"/>
                    <a:pt x="680" y="505"/>
                  </a:cubicBezTo>
                  <a:cubicBezTo>
                    <a:pt x="680" y="578"/>
                    <a:pt x="680" y="578"/>
                    <a:pt x="680" y="578"/>
                  </a:cubicBezTo>
                  <a:cubicBezTo>
                    <a:pt x="712" y="578"/>
                    <a:pt x="712" y="578"/>
                    <a:pt x="712" y="578"/>
                  </a:cubicBezTo>
                  <a:cubicBezTo>
                    <a:pt x="712" y="500"/>
                    <a:pt x="712" y="500"/>
                    <a:pt x="712" y="500"/>
                  </a:cubicBezTo>
                  <a:cubicBezTo>
                    <a:pt x="712" y="458"/>
                    <a:pt x="690" y="444"/>
                    <a:pt x="668" y="444"/>
                  </a:cubicBezTo>
                  <a:cubicBezTo>
                    <a:pt x="657" y="444"/>
                    <a:pt x="649" y="446"/>
                    <a:pt x="642" y="451"/>
                  </a:cubicBezTo>
                  <a:cubicBezTo>
                    <a:pt x="635" y="455"/>
                    <a:pt x="630" y="461"/>
                    <a:pt x="625" y="468"/>
                  </a:cubicBezTo>
                  <a:cubicBezTo>
                    <a:pt x="625" y="468"/>
                    <a:pt x="625" y="468"/>
                    <a:pt x="625" y="468"/>
                  </a:cubicBezTo>
                  <a:cubicBezTo>
                    <a:pt x="619" y="453"/>
                    <a:pt x="606" y="444"/>
                    <a:pt x="589" y="444"/>
                  </a:cubicBezTo>
                  <a:cubicBezTo>
                    <a:pt x="566" y="444"/>
                    <a:pt x="555" y="456"/>
                    <a:pt x="548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6" y="447"/>
                    <a:pt x="546" y="447"/>
                    <a:pt x="546" y="447"/>
                  </a:cubicBezTo>
                  <a:cubicBezTo>
                    <a:pt x="517" y="447"/>
                    <a:pt x="517" y="447"/>
                    <a:pt x="517" y="447"/>
                  </a:cubicBezTo>
                  <a:cubicBezTo>
                    <a:pt x="518" y="458"/>
                    <a:pt x="518" y="471"/>
                    <a:pt x="518" y="486"/>
                  </a:cubicBezTo>
                  <a:lnTo>
                    <a:pt x="518" y="578"/>
                  </a:lnTo>
                  <a:close/>
                  <a:moveTo>
                    <a:pt x="806" y="532"/>
                  </a:moveTo>
                  <a:cubicBezTo>
                    <a:pt x="806" y="534"/>
                    <a:pt x="806" y="537"/>
                    <a:pt x="805" y="539"/>
                  </a:cubicBezTo>
                  <a:cubicBezTo>
                    <a:pt x="802" y="548"/>
                    <a:pt x="792" y="557"/>
                    <a:pt x="779" y="557"/>
                  </a:cubicBezTo>
                  <a:cubicBezTo>
                    <a:pt x="768" y="557"/>
                    <a:pt x="760" y="551"/>
                    <a:pt x="760" y="538"/>
                  </a:cubicBezTo>
                  <a:cubicBezTo>
                    <a:pt x="760" y="518"/>
                    <a:pt x="782" y="513"/>
                    <a:pt x="806" y="514"/>
                  </a:cubicBezTo>
                  <a:lnTo>
                    <a:pt x="806" y="532"/>
                  </a:lnTo>
                  <a:close/>
                  <a:moveTo>
                    <a:pt x="840" y="578"/>
                  </a:moveTo>
                  <a:cubicBezTo>
                    <a:pt x="839" y="570"/>
                    <a:pt x="838" y="558"/>
                    <a:pt x="838" y="546"/>
                  </a:cubicBezTo>
                  <a:cubicBezTo>
                    <a:pt x="838" y="499"/>
                    <a:pt x="838" y="499"/>
                    <a:pt x="838" y="499"/>
                  </a:cubicBezTo>
                  <a:cubicBezTo>
                    <a:pt x="838" y="470"/>
                    <a:pt x="826" y="444"/>
                    <a:pt x="784" y="444"/>
                  </a:cubicBezTo>
                  <a:cubicBezTo>
                    <a:pt x="763" y="444"/>
                    <a:pt x="746" y="449"/>
                    <a:pt x="737" y="455"/>
                  </a:cubicBezTo>
                  <a:cubicBezTo>
                    <a:pt x="743" y="477"/>
                    <a:pt x="743" y="477"/>
                    <a:pt x="743" y="477"/>
                  </a:cubicBezTo>
                  <a:cubicBezTo>
                    <a:pt x="752" y="471"/>
                    <a:pt x="765" y="467"/>
                    <a:pt x="778" y="467"/>
                  </a:cubicBezTo>
                  <a:cubicBezTo>
                    <a:pt x="802" y="467"/>
                    <a:pt x="805" y="481"/>
                    <a:pt x="805" y="490"/>
                  </a:cubicBezTo>
                  <a:cubicBezTo>
                    <a:pt x="805" y="492"/>
                    <a:pt x="805" y="492"/>
                    <a:pt x="805" y="492"/>
                  </a:cubicBezTo>
                  <a:cubicBezTo>
                    <a:pt x="757" y="492"/>
                    <a:pt x="727" y="509"/>
                    <a:pt x="727" y="542"/>
                  </a:cubicBezTo>
                  <a:cubicBezTo>
                    <a:pt x="727" y="562"/>
                    <a:pt x="742" y="581"/>
                    <a:pt x="768" y="581"/>
                  </a:cubicBezTo>
                  <a:cubicBezTo>
                    <a:pt x="785" y="581"/>
                    <a:pt x="799" y="574"/>
                    <a:pt x="807" y="563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10" y="578"/>
                    <a:pt x="810" y="578"/>
                    <a:pt x="810" y="578"/>
                  </a:cubicBezTo>
                  <a:lnTo>
                    <a:pt x="840" y="578"/>
                  </a:lnTo>
                  <a:close/>
                  <a:moveTo>
                    <a:pt x="872" y="417"/>
                  </a:moveTo>
                  <a:cubicBezTo>
                    <a:pt x="872" y="447"/>
                    <a:pt x="872" y="447"/>
                    <a:pt x="872" y="447"/>
                  </a:cubicBezTo>
                  <a:cubicBezTo>
                    <a:pt x="853" y="447"/>
                    <a:pt x="853" y="447"/>
                    <a:pt x="853" y="447"/>
                  </a:cubicBezTo>
                  <a:cubicBezTo>
                    <a:pt x="853" y="471"/>
                    <a:pt x="853" y="471"/>
                    <a:pt x="853" y="471"/>
                  </a:cubicBezTo>
                  <a:cubicBezTo>
                    <a:pt x="872" y="471"/>
                    <a:pt x="872" y="471"/>
                    <a:pt x="872" y="471"/>
                  </a:cubicBezTo>
                  <a:cubicBezTo>
                    <a:pt x="872" y="533"/>
                    <a:pt x="872" y="533"/>
                    <a:pt x="872" y="533"/>
                  </a:cubicBezTo>
                  <a:cubicBezTo>
                    <a:pt x="872" y="550"/>
                    <a:pt x="875" y="562"/>
                    <a:pt x="882" y="570"/>
                  </a:cubicBezTo>
                  <a:cubicBezTo>
                    <a:pt x="889" y="577"/>
                    <a:pt x="899" y="581"/>
                    <a:pt x="911" y="581"/>
                  </a:cubicBezTo>
                  <a:cubicBezTo>
                    <a:pt x="921" y="581"/>
                    <a:pt x="930" y="579"/>
                    <a:pt x="935" y="577"/>
                  </a:cubicBezTo>
                  <a:cubicBezTo>
                    <a:pt x="934" y="552"/>
                    <a:pt x="934" y="552"/>
                    <a:pt x="934" y="552"/>
                  </a:cubicBezTo>
                  <a:cubicBezTo>
                    <a:pt x="931" y="553"/>
                    <a:pt x="927" y="554"/>
                    <a:pt x="921" y="554"/>
                  </a:cubicBezTo>
                  <a:cubicBezTo>
                    <a:pt x="909" y="554"/>
                    <a:pt x="904" y="545"/>
                    <a:pt x="904" y="529"/>
                  </a:cubicBezTo>
                  <a:cubicBezTo>
                    <a:pt x="904" y="471"/>
                    <a:pt x="904" y="471"/>
                    <a:pt x="904" y="471"/>
                  </a:cubicBezTo>
                  <a:cubicBezTo>
                    <a:pt x="936" y="471"/>
                    <a:pt x="936" y="471"/>
                    <a:pt x="936" y="471"/>
                  </a:cubicBezTo>
                  <a:cubicBezTo>
                    <a:pt x="936" y="447"/>
                    <a:pt x="936" y="447"/>
                    <a:pt x="936" y="447"/>
                  </a:cubicBezTo>
                  <a:cubicBezTo>
                    <a:pt x="904" y="447"/>
                    <a:pt x="904" y="447"/>
                    <a:pt x="904" y="447"/>
                  </a:cubicBezTo>
                  <a:cubicBezTo>
                    <a:pt x="904" y="409"/>
                    <a:pt x="904" y="409"/>
                    <a:pt x="904" y="409"/>
                  </a:cubicBezTo>
                  <a:lnTo>
                    <a:pt x="872" y="417"/>
                  </a:lnTo>
                  <a:close/>
                  <a:moveTo>
                    <a:pt x="956" y="578"/>
                  </a:moveTo>
                  <a:cubicBezTo>
                    <a:pt x="989" y="578"/>
                    <a:pt x="989" y="578"/>
                    <a:pt x="989" y="578"/>
                  </a:cubicBezTo>
                  <a:cubicBezTo>
                    <a:pt x="989" y="447"/>
                    <a:pt x="989" y="447"/>
                    <a:pt x="989" y="447"/>
                  </a:cubicBezTo>
                  <a:cubicBezTo>
                    <a:pt x="956" y="447"/>
                    <a:pt x="956" y="447"/>
                    <a:pt x="956" y="447"/>
                  </a:cubicBezTo>
                  <a:lnTo>
                    <a:pt x="956" y="578"/>
                  </a:lnTo>
                  <a:close/>
                  <a:moveTo>
                    <a:pt x="991" y="410"/>
                  </a:moveTo>
                  <a:cubicBezTo>
                    <a:pt x="991" y="400"/>
                    <a:pt x="984" y="392"/>
                    <a:pt x="972" y="392"/>
                  </a:cubicBezTo>
                  <a:cubicBezTo>
                    <a:pt x="961" y="392"/>
                    <a:pt x="954" y="400"/>
                    <a:pt x="954" y="410"/>
                  </a:cubicBezTo>
                  <a:cubicBezTo>
                    <a:pt x="954" y="420"/>
                    <a:pt x="961" y="428"/>
                    <a:pt x="972" y="428"/>
                  </a:cubicBezTo>
                  <a:cubicBezTo>
                    <a:pt x="984" y="428"/>
                    <a:pt x="991" y="420"/>
                    <a:pt x="991" y="410"/>
                  </a:cubicBezTo>
                  <a:moveTo>
                    <a:pt x="1040" y="512"/>
                  </a:moveTo>
                  <a:cubicBezTo>
                    <a:pt x="1040" y="491"/>
                    <a:pt x="1049" y="468"/>
                    <a:pt x="1073" y="468"/>
                  </a:cubicBezTo>
                  <a:cubicBezTo>
                    <a:pt x="1095" y="468"/>
                    <a:pt x="1105" y="491"/>
                    <a:pt x="1105" y="512"/>
                  </a:cubicBezTo>
                  <a:cubicBezTo>
                    <a:pt x="1105" y="538"/>
                    <a:pt x="1091" y="557"/>
                    <a:pt x="1072" y="557"/>
                  </a:cubicBezTo>
                  <a:cubicBezTo>
                    <a:pt x="1052" y="557"/>
                    <a:pt x="1040" y="538"/>
                    <a:pt x="1040" y="512"/>
                  </a:cubicBezTo>
                  <a:moveTo>
                    <a:pt x="1139" y="511"/>
                  </a:moveTo>
                  <a:cubicBezTo>
                    <a:pt x="1139" y="471"/>
                    <a:pt x="1113" y="444"/>
                    <a:pt x="1074" y="444"/>
                  </a:cubicBezTo>
                  <a:cubicBezTo>
                    <a:pt x="1034" y="444"/>
                    <a:pt x="1006" y="470"/>
                    <a:pt x="1006" y="513"/>
                  </a:cubicBezTo>
                  <a:cubicBezTo>
                    <a:pt x="1006" y="555"/>
                    <a:pt x="1034" y="581"/>
                    <a:pt x="1071" y="581"/>
                  </a:cubicBezTo>
                  <a:cubicBezTo>
                    <a:pt x="1105" y="581"/>
                    <a:pt x="1139" y="559"/>
                    <a:pt x="1139" y="511"/>
                  </a:cubicBezTo>
                  <a:moveTo>
                    <a:pt x="1155" y="578"/>
                  </a:moveTo>
                  <a:cubicBezTo>
                    <a:pt x="1189" y="578"/>
                    <a:pt x="1189" y="578"/>
                    <a:pt x="1189" y="578"/>
                  </a:cubicBezTo>
                  <a:cubicBezTo>
                    <a:pt x="1189" y="501"/>
                    <a:pt x="1189" y="501"/>
                    <a:pt x="1189" y="501"/>
                  </a:cubicBezTo>
                  <a:cubicBezTo>
                    <a:pt x="1189" y="497"/>
                    <a:pt x="1189" y="493"/>
                    <a:pt x="1190" y="490"/>
                  </a:cubicBezTo>
                  <a:cubicBezTo>
                    <a:pt x="1194" y="480"/>
                    <a:pt x="1203" y="471"/>
                    <a:pt x="1216" y="471"/>
                  </a:cubicBezTo>
                  <a:cubicBezTo>
                    <a:pt x="1234" y="471"/>
                    <a:pt x="1241" y="485"/>
                    <a:pt x="1241" y="504"/>
                  </a:cubicBezTo>
                  <a:cubicBezTo>
                    <a:pt x="1241" y="578"/>
                    <a:pt x="1241" y="578"/>
                    <a:pt x="1241" y="578"/>
                  </a:cubicBezTo>
                  <a:cubicBezTo>
                    <a:pt x="1274" y="578"/>
                    <a:pt x="1274" y="578"/>
                    <a:pt x="1274" y="578"/>
                  </a:cubicBezTo>
                  <a:cubicBezTo>
                    <a:pt x="1274" y="500"/>
                    <a:pt x="1274" y="500"/>
                    <a:pt x="1274" y="500"/>
                  </a:cubicBezTo>
                  <a:cubicBezTo>
                    <a:pt x="1274" y="458"/>
                    <a:pt x="1251" y="444"/>
                    <a:pt x="1228" y="444"/>
                  </a:cubicBezTo>
                  <a:cubicBezTo>
                    <a:pt x="1206" y="444"/>
                    <a:pt x="1191" y="456"/>
                    <a:pt x="1186" y="466"/>
                  </a:cubicBezTo>
                  <a:cubicBezTo>
                    <a:pt x="1185" y="466"/>
                    <a:pt x="1185" y="466"/>
                    <a:pt x="1185" y="466"/>
                  </a:cubicBezTo>
                  <a:cubicBezTo>
                    <a:pt x="1183" y="447"/>
                    <a:pt x="1183" y="447"/>
                    <a:pt x="1183" y="447"/>
                  </a:cubicBezTo>
                  <a:cubicBezTo>
                    <a:pt x="1154" y="447"/>
                    <a:pt x="1154" y="447"/>
                    <a:pt x="1154" y="447"/>
                  </a:cubicBezTo>
                  <a:cubicBezTo>
                    <a:pt x="1155" y="458"/>
                    <a:pt x="1155" y="471"/>
                    <a:pt x="1155" y="486"/>
                  </a:cubicBezTo>
                  <a:lnTo>
                    <a:pt x="1155" y="578"/>
                  </a:lnTo>
                  <a:close/>
                </a:path>
              </a:pathLst>
            </a:custGeom>
            <a:solidFill>
              <a:srgbClr val="78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92224"/>
              <a:endParaRPr lang="en-AU" sz="1400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98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66" r="-9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1075214"/>
            <a:ext cx="7853363" cy="1630225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6" y="2824311"/>
            <a:ext cx="7853363" cy="1282531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9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0425" y="5600475"/>
            <a:ext cx="1722755" cy="579663"/>
            <a:chOff x="777875" y="1581150"/>
            <a:chExt cx="7581900" cy="2551113"/>
          </a:xfrm>
          <a:solidFill>
            <a:schemeClr val="bg1"/>
          </a:solidFill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777875" y="1581150"/>
              <a:ext cx="2538413" cy="2540000"/>
            </a:xfrm>
            <a:custGeom>
              <a:avLst/>
              <a:gdLst>
                <a:gd name="T0" fmla="*/ 451 w 677"/>
                <a:gd name="T1" fmla="*/ 0 h 677"/>
                <a:gd name="T2" fmla="*/ 0 w 677"/>
                <a:gd name="T3" fmla="*/ 0 h 677"/>
                <a:gd name="T4" fmla="*/ 0 w 677"/>
                <a:gd name="T5" fmla="*/ 677 h 677"/>
                <a:gd name="T6" fmla="*/ 45 w 677"/>
                <a:gd name="T7" fmla="*/ 677 h 677"/>
                <a:gd name="T8" fmla="*/ 45 w 677"/>
                <a:gd name="T9" fmla="*/ 452 h 677"/>
                <a:gd name="T10" fmla="*/ 113 w 677"/>
                <a:gd name="T11" fmla="*/ 452 h 677"/>
                <a:gd name="T12" fmla="*/ 113 w 677"/>
                <a:gd name="T13" fmla="*/ 677 h 677"/>
                <a:gd name="T14" fmla="*/ 158 w 677"/>
                <a:gd name="T15" fmla="*/ 677 h 677"/>
                <a:gd name="T16" fmla="*/ 158 w 677"/>
                <a:gd name="T17" fmla="*/ 225 h 677"/>
                <a:gd name="T18" fmla="*/ 225 w 677"/>
                <a:gd name="T19" fmla="*/ 225 h 677"/>
                <a:gd name="T20" fmla="*/ 225 w 677"/>
                <a:gd name="T21" fmla="*/ 677 h 677"/>
                <a:gd name="T22" fmla="*/ 271 w 677"/>
                <a:gd name="T23" fmla="*/ 677 h 677"/>
                <a:gd name="T24" fmla="*/ 271 w 677"/>
                <a:gd name="T25" fmla="*/ 75 h 677"/>
                <a:gd name="T26" fmla="*/ 338 w 677"/>
                <a:gd name="T27" fmla="*/ 75 h 677"/>
                <a:gd name="T28" fmla="*/ 338 w 677"/>
                <a:gd name="T29" fmla="*/ 677 h 677"/>
                <a:gd name="T30" fmla="*/ 384 w 677"/>
                <a:gd name="T31" fmla="*/ 677 h 677"/>
                <a:gd name="T32" fmla="*/ 384 w 677"/>
                <a:gd name="T33" fmla="*/ 225 h 677"/>
                <a:gd name="T34" fmla="*/ 451 w 677"/>
                <a:gd name="T35" fmla="*/ 225 h 677"/>
                <a:gd name="T36" fmla="*/ 451 w 677"/>
                <a:gd name="T37" fmla="*/ 677 h 677"/>
                <a:gd name="T38" fmla="*/ 677 w 677"/>
                <a:gd name="T39" fmla="*/ 677 h 677"/>
                <a:gd name="T40" fmla="*/ 677 w 677"/>
                <a:gd name="T41" fmla="*/ 225 h 677"/>
                <a:gd name="T42" fmla="*/ 451 w 677"/>
                <a:gd name="T4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77">
                  <a:moveTo>
                    <a:pt x="4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5" y="452"/>
                    <a:pt x="45" y="452"/>
                    <a:pt x="45" y="452"/>
                  </a:cubicBezTo>
                  <a:cubicBezTo>
                    <a:pt x="113" y="452"/>
                    <a:pt x="113" y="452"/>
                    <a:pt x="113" y="452"/>
                  </a:cubicBezTo>
                  <a:cubicBezTo>
                    <a:pt x="113" y="677"/>
                    <a:pt x="113" y="677"/>
                    <a:pt x="113" y="677"/>
                  </a:cubicBezTo>
                  <a:cubicBezTo>
                    <a:pt x="158" y="677"/>
                    <a:pt x="158" y="677"/>
                    <a:pt x="158" y="67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71" y="677"/>
                    <a:pt x="271" y="677"/>
                    <a:pt x="271" y="677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677"/>
                    <a:pt x="338" y="677"/>
                    <a:pt x="338" y="677"/>
                  </a:cubicBezTo>
                  <a:cubicBezTo>
                    <a:pt x="384" y="677"/>
                    <a:pt x="384" y="677"/>
                    <a:pt x="384" y="677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677" y="677"/>
                    <a:pt x="677" y="677"/>
                    <a:pt x="677" y="677"/>
                  </a:cubicBezTo>
                  <a:cubicBezTo>
                    <a:pt x="677" y="225"/>
                    <a:pt x="677" y="225"/>
                    <a:pt x="677" y="225"/>
                  </a:cubicBezTo>
                  <a:cubicBezTo>
                    <a:pt x="677" y="101"/>
                    <a:pt x="576" y="0"/>
                    <a:pt x="4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92224"/>
              <a:endParaRPr lang="en-AU" sz="1400">
                <a:solidFill>
                  <a:srgbClr val="4B4B4B"/>
                </a:solidFill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 userDrawn="1"/>
          </p:nvSpPr>
          <p:spPr bwMode="auto">
            <a:xfrm>
              <a:off x="3581400" y="1952625"/>
              <a:ext cx="4778375" cy="2179638"/>
            </a:xfrm>
            <a:custGeom>
              <a:avLst/>
              <a:gdLst>
                <a:gd name="T0" fmla="*/ 121 w 1274"/>
                <a:gd name="T1" fmla="*/ 275 h 581"/>
                <a:gd name="T2" fmla="*/ 35 w 1274"/>
                <a:gd name="T3" fmla="*/ 353 h 581"/>
                <a:gd name="T4" fmla="*/ 256 w 1274"/>
                <a:gd name="T5" fmla="*/ 296 h 581"/>
                <a:gd name="T6" fmla="*/ 209 w 1274"/>
                <a:gd name="T7" fmla="*/ 330 h 581"/>
                <a:gd name="T8" fmla="*/ 348 w 1274"/>
                <a:gd name="T9" fmla="*/ 289 h 581"/>
                <a:gd name="T10" fmla="*/ 286 w 1274"/>
                <a:gd name="T11" fmla="*/ 252 h 581"/>
                <a:gd name="T12" fmla="*/ 351 w 1274"/>
                <a:gd name="T13" fmla="*/ 338 h 581"/>
                <a:gd name="T14" fmla="*/ 411 w 1274"/>
                <a:gd name="T15" fmla="*/ 353 h 581"/>
                <a:gd name="T16" fmla="*/ 490 w 1274"/>
                <a:gd name="T17" fmla="*/ 345 h 581"/>
                <a:gd name="T18" fmla="*/ 544 w 1274"/>
                <a:gd name="T19" fmla="*/ 246 h 581"/>
                <a:gd name="T20" fmla="*/ 601 w 1274"/>
                <a:gd name="T21" fmla="*/ 274 h 581"/>
                <a:gd name="T22" fmla="*/ 641 w 1274"/>
                <a:gd name="T23" fmla="*/ 218 h 581"/>
                <a:gd name="T24" fmla="*/ 10 w 1274"/>
                <a:gd name="T25" fmla="*/ 76 h 581"/>
                <a:gd name="T26" fmla="*/ 10 w 1274"/>
                <a:gd name="T27" fmla="*/ 76 h 581"/>
                <a:gd name="T28" fmla="*/ 77 w 1274"/>
                <a:gd name="T29" fmla="*/ 83 h 581"/>
                <a:gd name="T30" fmla="*/ 156 w 1274"/>
                <a:gd name="T31" fmla="*/ 42 h 581"/>
                <a:gd name="T32" fmla="*/ 91 w 1274"/>
                <a:gd name="T33" fmla="*/ 42 h 581"/>
                <a:gd name="T34" fmla="*/ 156 w 1274"/>
                <a:gd name="T35" fmla="*/ 105 h 581"/>
                <a:gd name="T36" fmla="*/ 208 w 1274"/>
                <a:gd name="T37" fmla="*/ 48 h 581"/>
                <a:gd name="T38" fmla="*/ 173 w 1274"/>
                <a:gd name="T39" fmla="*/ 67 h 581"/>
                <a:gd name="T40" fmla="*/ 279 w 1274"/>
                <a:gd name="T41" fmla="*/ 78 h 581"/>
                <a:gd name="T42" fmla="*/ 217 w 1274"/>
                <a:gd name="T43" fmla="*/ 83 h 581"/>
                <a:gd name="T44" fmla="*/ 340 w 1274"/>
                <a:gd name="T45" fmla="*/ 99 h 581"/>
                <a:gd name="T46" fmla="*/ 340 w 1274"/>
                <a:gd name="T47" fmla="*/ 74 h 581"/>
                <a:gd name="T48" fmla="*/ 349 w 1274"/>
                <a:gd name="T49" fmla="*/ 106 h 581"/>
                <a:gd name="T50" fmla="*/ 376 w 1274"/>
                <a:gd name="T51" fmla="*/ 89 h 581"/>
                <a:gd name="T52" fmla="*/ 426 w 1274"/>
                <a:gd name="T53" fmla="*/ 125 h 581"/>
                <a:gd name="T54" fmla="*/ 569 w 1274"/>
                <a:gd name="T55" fmla="*/ 83 h 581"/>
                <a:gd name="T56" fmla="*/ 601 w 1274"/>
                <a:gd name="T57" fmla="*/ 125 h 581"/>
                <a:gd name="T58" fmla="*/ 630 w 1274"/>
                <a:gd name="T59" fmla="*/ 9 h 581"/>
                <a:gd name="T60" fmla="*/ 581 w 1274"/>
                <a:gd name="T61" fmla="*/ 49 h 581"/>
                <a:gd name="T62" fmla="*/ 2 w 1274"/>
                <a:gd name="T63" fmla="*/ 447 h 581"/>
                <a:gd name="T64" fmla="*/ 60 w 1274"/>
                <a:gd name="T65" fmla="*/ 578 h 581"/>
                <a:gd name="T66" fmla="*/ 179 w 1274"/>
                <a:gd name="T67" fmla="*/ 578 h 581"/>
                <a:gd name="T68" fmla="*/ 60 w 1274"/>
                <a:gd name="T69" fmla="*/ 486 h 581"/>
                <a:gd name="T70" fmla="*/ 240 w 1274"/>
                <a:gd name="T71" fmla="*/ 440 h 581"/>
                <a:gd name="T72" fmla="*/ 207 w 1274"/>
                <a:gd name="T73" fmla="*/ 447 h 581"/>
                <a:gd name="T74" fmla="*/ 345 w 1274"/>
                <a:gd name="T75" fmla="*/ 468 h 581"/>
                <a:gd name="T76" fmla="*/ 344 w 1274"/>
                <a:gd name="T77" fmla="*/ 581 h 581"/>
                <a:gd name="T78" fmla="*/ 501 w 1274"/>
                <a:gd name="T79" fmla="*/ 476 h 581"/>
                <a:gd name="T80" fmla="*/ 428 w 1274"/>
                <a:gd name="T81" fmla="*/ 489 h 581"/>
                <a:gd name="T82" fmla="*/ 599 w 1274"/>
                <a:gd name="T83" fmla="*/ 502 h 581"/>
                <a:gd name="T84" fmla="*/ 680 w 1274"/>
                <a:gd name="T85" fmla="*/ 578 h 581"/>
                <a:gd name="T86" fmla="*/ 589 w 1274"/>
                <a:gd name="T87" fmla="*/ 444 h 581"/>
                <a:gd name="T88" fmla="*/ 806 w 1274"/>
                <a:gd name="T89" fmla="*/ 532 h 581"/>
                <a:gd name="T90" fmla="*/ 838 w 1274"/>
                <a:gd name="T91" fmla="*/ 546 h 581"/>
                <a:gd name="T92" fmla="*/ 805 w 1274"/>
                <a:gd name="T93" fmla="*/ 492 h 581"/>
                <a:gd name="T94" fmla="*/ 872 w 1274"/>
                <a:gd name="T95" fmla="*/ 417 h 581"/>
                <a:gd name="T96" fmla="*/ 911 w 1274"/>
                <a:gd name="T97" fmla="*/ 581 h 581"/>
                <a:gd name="T98" fmla="*/ 936 w 1274"/>
                <a:gd name="T99" fmla="*/ 447 h 581"/>
                <a:gd name="T100" fmla="*/ 956 w 1274"/>
                <a:gd name="T101" fmla="*/ 447 h 581"/>
                <a:gd name="T102" fmla="*/ 1040 w 1274"/>
                <a:gd name="T103" fmla="*/ 512 h 581"/>
                <a:gd name="T104" fmla="*/ 1006 w 1274"/>
                <a:gd name="T105" fmla="*/ 513 h 581"/>
                <a:gd name="T106" fmla="*/ 1216 w 1274"/>
                <a:gd name="T107" fmla="*/ 471 h 581"/>
                <a:gd name="T108" fmla="*/ 1185 w 1274"/>
                <a:gd name="T109" fmla="*/ 46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4" h="581">
                  <a:moveTo>
                    <a:pt x="2" y="161"/>
                  </a:moveTo>
                  <a:cubicBezTo>
                    <a:pt x="35" y="161"/>
                    <a:pt x="35" y="161"/>
                    <a:pt x="35" y="161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40" y="233"/>
                    <a:pt x="45" y="228"/>
                    <a:pt x="52" y="224"/>
                  </a:cubicBezTo>
                  <a:cubicBezTo>
                    <a:pt x="58" y="221"/>
                    <a:pt x="66" y="218"/>
                    <a:pt x="75" y="218"/>
                  </a:cubicBezTo>
                  <a:cubicBezTo>
                    <a:pt x="97" y="218"/>
                    <a:pt x="121" y="233"/>
                    <a:pt x="121" y="275"/>
                  </a:cubicBezTo>
                  <a:cubicBezTo>
                    <a:pt x="121" y="353"/>
                    <a:pt x="121" y="353"/>
                    <a:pt x="121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279"/>
                    <a:pt x="87" y="279"/>
                    <a:pt x="87" y="279"/>
                  </a:cubicBezTo>
                  <a:cubicBezTo>
                    <a:pt x="87" y="260"/>
                    <a:pt x="80" y="246"/>
                    <a:pt x="62" y="246"/>
                  </a:cubicBezTo>
                  <a:cubicBezTo>
                    <a:pt x="49" y="246"/>
                    <a:pt x="40" y="254"/>
                    <a:pt x="36" y="264"/>
                  </a:cubicBezTo>
                  <a:cubicBezTo>
                    <a:pt x="35" y="267"/>
                    <a:pt x="35" y="271"/>
                    <a:pt x="35" y="274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2" y="353"/>
                    <a:pt x="2" y="353"/>
                    <a:pt x="2" y="353"/>
                  </a:cubicBezTo>
                  <a:lnTo>
                    <a:pt x="2" y="161"/>
                  </a:lnTo>
                  <a:close/>
                  <a:moveTo>
                    <a:pt x="169" y="273"/>
                  </a:moveTo>
                  <a:cubicBezTo>
                    <a:pt x="170" y="260"/>
                    <a:pt x="179" y="241"/>
                    <a:pt x="199" y="241"/>
                  </a:cubicBezTo>
                  <a:cubicBezTo>
                    <a:pt x="221" y="241"/>
                    <a:pt x="227" y="261"/>
                    <a:pt x="226" y="273"/>
                  </a:cubicBezTo>
                  <a:lnTo>
                    <a:pt x="169" y="273"/>
                  </a:lnTo>
                  <a:close/>
                  <a:moveTo>
                    <a:pt x="256" y="296"/>
                  </a:moveTo>
                  <a:cubicBezTo>
                    <a:pt x="257" y="293"/>
                    <a:pt x="258" y="289"/>
                    <a:pt x="258" y="282"/>
                  </a:cubicBezTo>
                  <a:cubicBezTo>
                    <a:pt x="258" y="254"/>
                    <a:pt x="244" y="218"/>
                    <a:pt x="201" y="218"/>
                  </a:cubicBezTo>
                  <a:cubicBezTo>
                    <a:pt x="159" y="218"/>
                    <a:pt x="137" y="253"/>
                    <a:pt x="137" y="289"/>
                  </a:cubicBezTo>
                  <a:cubicBezTo>
                    <a:pt x="137" y="329"/>
                    <a:pt x="162" y="355"/>
                    <a:pt x="204" y="355"/>
                  </a:cubicBezTo>
                  <a:cubicBezTo>
                    <a:pt x="223" y="355"/>
                    <a:pt x="239" y="352"/>
                    <a:pt x="250" y="347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35" y="328"/>
                    <a:pt x="224" y="330"/>
                    <a:pt x="209" y="330"/>
                  </a:cubicBezTo>
                  <a:cubicBezTo>
                    <a:pt x="188" y="330"/>
                    <a:pt x="169" y="320"/>
                    <a:pt x="169" y="296"/>
                  </a:cubicBezTo>
                  <a:lnTo>
                    <a:pt x="256" y="296"/>
                  </a:lnTo>
                  <a:close/>
                  <a:moveTo>
                    <a:pt x="348" y="307"/>
                  </a:moveTo>
                  <a:cubicBezTo>
                    <a:pt x="348" y="309"/>
                    <a:pt x="348" y="312"/>
                    <a:pt x="347" y="314"/>
                  </a:cubicBezTo>
                  <a:cubicBezTo>
                    <a:pt x="344" y="323"/>
                    <a:pt x="335" y="332"/>
                    <a:pt x="321" y="332"/>
                  </a:cubicBezTo>
                  <a:cubicBezTo>
                    <a:pt x="311" y="332"/>
                    <a:pt x="303" y="326"/>
                    <a:pt x="303" y="313"/>
                  </a:cubicBezTo>
                  <a:cubicBezTo>
                    <a:pt x="303" y="293"/>
                    <a:pt x="325" y="288"/>
                    <a:pt x="348" y="289"/>
                  </a:cubicBezTo>
                  <a:lnTo>
                    <a:pt x="348" y="307"/>
                  </a:lnTo>
                  <a:close/>
                  <a:moveTo>
                    <a:pt x="383" y="353"/>
                  </a:moveTo>
                  <a:cubicBezTo>
                    <a:pt x="381" y="345"/>
                    <a:pt x="381" y="333"/>
                    <a:pt x="381" y="321"/>
                  </a:cubicBezTo>
                  <a:cubicBezTo>
                    <a:pt x="381" y="274"/>
                    <a:pt x="381" y="274"/>
                    <a:pt x="381" y="274"/>
                  </a:cubicBezTo>
                  <a:cubicBezTo>
                    <a:pt x="381" y="245"/>
                    <a:pt x="369" y="218"/>
                    <a:pt x="327" y="218"/>
                  </a:cubicBezTo>
                  <a:cubicBezTo>
                    <a:pt x="306" y="218"/>
                    <a:pt x="289" y="224"/>
                    <a:pt x="279" y="230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95" y="246"/>
                    <a:pt x="308" y="242"/>
                    <a:pt x="321" y="242"/>
                  </a:cubicBezTo>
                  <a:cubicBezTo>
                    <a:pt x="344" y="242"/>
                    <a:pt x="348" y="256"/>
                    <a:pt x="348" y="265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299" y="267"/>
                    <a:pt x="270" y="283"/>
                    <a:pt x="270" y="317"/>
                  </a:cubicBezTo>
                  <a:cubicBezTo>
                    <a:pt x="270" y="337"/>
                    <a:pt x="285" y="356"/>
                    <a:pt x="311" y="356"/>
                  </a:cubicBezTo>
                  <a:cubicBezTo>
                    <a:pt x="328" y="356"/>
                    <a:pt x="342" y="348"/>
                    <a:pt x="350" y="338"/>
                  </a:cubicBezTo>
                  <a:cubicBezTo>
                    <a:pt x="351" y="338"/>
                    <a:pt x="351" y="338"/>
                    <a:pt x="351" y="338"/>
                  </a:cubicBezTo>
                  <a:cubicBezTo>
                    <a:pt x="353" y="353"/>
                    <a:pt x="353" y="353"/>
                    <a:pt x="353" y="353"/>
                  </a:cubicBezTo>
                  <a:lnTo>
                    <a:pt x="383" y="353"/>
                  </a:lnTo>
                  <a:close/>
                  <a:moveTo>
                    <a:pt x="411" y="353"/>
                  </a:moveTo>
                  <a:cubicBezTo>
                    <a:pt x="444" y="353"/>
                    <a:pt x="444" y="353"/>
                    <a:pt x="444" y="353"/>
                  </a:cubicBezTo>
                  <a:cubicBezTo>
                    <a:pt x="444" y="161"/>
                    <a:pt x="444" y="161"/>
                    <a:pt x="444" y="161"/>
                  </a:cubicBezTo>
                  <a:cubicBezTo>
                    <a:pt x="411" y="161"/>
                    <a:pt x="411" y="161"/>
                    <a:pt x="411" y="161"/>
                  </a:cubicBezTo>
                  <a:lnTo>
                    <a:pt x="411" y="353"/>
                  </a:lnTo>
                  <a:close/>
                  <a:moveTo>
                    <a:pt x="480" y="192"/>
                  </a:moveTo>
                  <a:cubicBezTo>
                    <a:pt x="480" y="221"/>
                    <a:pt x="480" y="221"/>
                    <a:pt x="480" y="221"/>
                  </a:cubicBezTo>
                  <a:cubicBezTo>
                    <a:pt x="461" y="221"/>
                    <a:pt x="461" y="221"/>
                    <a:pt x="461" y="221"/>
                  </a:cubicBezTo>
                  <a:cubicBezTo>
                    <a:pt x="461" y="246"/>
                    <a:pt x="461" y="246"/>
                    <a:pt x="461" y="24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25"/>
                    <a:pt x="483" y="337"/>
                    <a:pt x="490" y="345"/>
                  </a:cubicBezTo>
                  <a:cubicBezTo>
                    <a:pt x="497" y="351"/>
                    <a:pt x="507" y="355"/>
                    <a:pt x="519" y="355"/>
                  </a:cubicBezTo>
                  <a:cubicBezTo>
                    <a:pt x="529" y="355"/>
                    <a:pt x="538" y="354"/>
                    <a:pt x="543" y="352"/>
                  </a:cubicBezTo>
                  <a:cubicBezTo>
                    <a:pt x="542" y="327"/>
                    <a:pt x="542" y="327"/>
                    <a:pt x="542" y="327"/>
                  </a:cubicBezTo>
                  <a:cubicBezTo>
                    <a:pt x="539" y="328"/>
                    <a:pt x="535" y="329"/>
                    <a:pt x="529" y="329"/>
                  </a:cubicBezTo>
                  <a:cubicBezTo>
                    <a:pt x="517" y="329"/>
                    <a:pt x="512" y="320"/>
                    <a:pt x="512" y="304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44" y="246"/>
                    <a:pt x="544" y="246"/>
                    <a:pt x="544" y="246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12" y="221"/>
                    <a:pt x="512" y="221"/>
                    <a:pt x="512" y="221"/>
                  </a:cubicBezTo>
                  <a:cubicBezTo>
                    <a:pt x="512" y="184"/>
                    <a:pt x="512" y="184"/>
                    <a:pt x="512" y="184"/>
                  </a:cubicBezTo>
                  <a:lnTo>
                    <a:pt x="480" y="192"/>
                  </a:lnTo>
                  <a:close/>
                  <a:moveTo>
                    <a:pt x="568" y="353"/>
                  </a:moveTo>
                  <a:cubicBezTo>
                    <a:pt x="601" y="353"/>
                    <a:pt x="601" y="353"/>
                    <a:pt x="601" y="353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1" y="271"/>
                    <a:pt x="601" y="267"/>
                    <a:pt x="603" y="264"/>
                  </a:cubicBezTo>
                  <a:cubicBezTo>
                    <a:pt x="606" y="254"/>
                    <a:pt x="615" y="246"/>
                    <a:pt x="628" y="246"/>
                  </a:cubicBezTo>
                  <a:cubicBezTo>
                    <a:pt x="647" y="246"/>
                    <a:pt x="654" y="260"/>
                    <a:pt x="654" y="279"/>
                  </a:cubicBezTo>
                  <a:cubicBezTo>
                    <a:pt x="654" y="353"/>
                    <a:pt x="654" y="353"/>
                    <a:pt x="654" y="353"/>
                  </a:cubicBezTo>
                  <a:cubicBezTo>
                    <a:pt x="687" y="353"/>
                    <a:pt x="687" y="353"/>
                    <a:pt x="687" y="353"/>
                  </a:cubicBezTo>
                  <a:cubicBezTo>
                    <a:pt x="687" y="275"/>
                    <a:pt x="687" y="275"/>
                    <a:pt x="687" y="275"/>
                  </a:cubicBezTo>
                  <a:cubicBezTo>
                    <a:pt x="687" y="233"/>
                    <a:pt x="663" y="218"/>
                    <a:pt x="641" y="218"/>
                  </a:cubicBezTo>
                  <a:cubicBezTo>
                    <a:pt x="633" y="218"/>
                    <a:pt x="625" y="221"/>
                    <a:pt x="618" y="224"/>
                  </a:cubicBezTo>
                  <a:cubicBezTo>
                    <a:pt x="611" y="228"/>
                    <a:pt x="606" y="233"/>
                    <a:pt x="602" y="239"/>
                  </a:cubicBezTo>
                  <a:cubicBezTo>
                    <a:pt x="601" y="239"/>
                    <a:pt x="601" y="239"/>
                    <a:pt x="601" y="239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568" y="161"/>
                    <a:pt x="568" y="161"/>
                    <a:pt x="568" y="161"/>
                  </a:cubicBezTo>
                  <a:lnTo>
                    <a:pt x="568" y="353"/>
                  </a:lnTo>
                  <a:close/>
                  <a:moveTo>
                    <a:pt x="10" y="76"/>
                  </a:moveTo>
                  <a:cubicBezTo>
                    <a:pt x="10" y="74"/>
                    <a:pt x="11" y="71"/>
                    <a:pt x="11" y="69"/>
                  </a:cubicBezTo>
                  <a:cubicBezTo>
                    <a:pt x="15" y="55"/>
                    <a:pt x="27" y="47"/>
                    <a:pt x="39" y="47"/>
                  </a:cubicBezTo>
                  <a:cubicBezTo>
                    <a:pt x="58" y="47"/>
                    <a:pt x="69" y="64"/>
                    <a:pt x="69" y="83"/>
                  </a:cubicBezTo>
                  <a:cubicBezTo>
                    <a:pt x="69" y="105"/>
                    <a:pt x="58" y="120"/>
                    <a:pt x="38" y="120"/>
                  </a:cubicBezTo>
                  <a:cubicBezTo>
                    <a:pt x="25" y="120"/>
                    <a:pt x="15" y="112"/>
                    <a:pt x="11" y="99"/>
                  </a:cubicBezTo>
                  <a:cubicBezTo>
                    <a:pt x="10" y="97"/>
                    <a:pt x="10" y="95"/>
                    <a:pt x="10" y="93"/>
                  </a:cubicBezTo>
                  <a:lnTo>
                    <a:pt x="10" y="76"/>
                  </a:lnTo>
                  <a:close/>
                  <a:moveTo>
                    <a:pt x="2" y="106"/>
                  </a:moveTo>
                  <a:cubicBezTo>
                    <a:pt x="2" y="112"/>
                    <a:pt x="2" y="120"/>
                    <a:pt x="1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6" y="122"/>
                    <a:pt x="26" y="127"/>
                    <a:pt x="40" y="127"/>
                  </a:cubicBezTo>
                  <a:cubicBezTo>
                    <a:pt x="58" y="127"/>
                    <a:pt x="77" y="113"/>
                    <a:pt x="77" y="83"/>
                  </a:cubicBezTo>
                  <a:cubicBezTo>
                    <a:pt x="77" y="58"/>
                    <a:pt x="62" y="40"/>
                    <a:pt x="41" y="40"/>
                  </a:cubicBezTo>
                  <a:cubicBezTo>
                    <a:pt x="26" y="40"/>
                    <a:pt x="16" y="47"/>
                    <a:pt x="11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06"/>
                  </a:lnTo>
                  <a:close/>
                  <a:moveTo>
                    <a:pt x="156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7"/>
                    <a:pt x="147" y="101"/>
                    <a:pt x="146" y="103"/>
                  </a:cubicBezTo>
                  <a:cubicBezTo>
                    <a:pt x="142" y="112"/>
                    <a:pt x="133" y="120"/>
                    <a:pt x="121" y="120"/>
                  </a:cubicBezTo>
                  <a:cubicBezTo>
                    <a:pt x="104" y="120"/>
                    <a:pt x="99" y="107"/>
                    <a:pt x="99" y="8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122"/>
                    <a:pt x="108" y="127"/>
                    <a:pt x="119" y="127"/>
                  </a:cubicBezTo>
                  <a:cubicBezTo>
                    <a:pt x="134" y="127"/>
                    <a:pt x="143" y="118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19"/>
                    <a:pt x="156" y="112"/>
                    <a:pt x="156" y="105"/>
                  </a:cubicBezTo>
                  <a:lnTo>
                    <a:pt x="156" y="42"/>
                  </a:lnTo>
                  <a:close/>
                  <a:moveTo>
                    <a:pt x="173" y="125"/>
                  </a:moveTo>
                  <a:cubicBezTo>
                    <a:pt x="181" y="125"/>
                    <a:pt x="181" y="125"/>
                    <a:pt x="181" y="125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6"/>
                    <a:pt x="182" y="74"/>
                    <a:pt x="182" y="71"/>
                  </a:cubicBezTo>
                  <a:cubicBezTo>
                    <a:pt x="184" y="58"/>
                    <a:pt x="193" y="48"/>
                    <a:pt x="204" y="48"/>
                  </a:cubicBezTo>
                  <a:cubicBezTo>
                    <a:pt x="206" y="48"/>
                    <a:pt x="207" y="48"/>
                    <a:pt x="208" y="48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40"/>
                    <a:pt x="206" y="40"/>
                    <a:pt x="205" y="40"/>
                  </a:cubicBezTo>
                  <a:cubicBezTo>
                    <a:pt x="193" y="40"/>
                    <a:pt x="185" y="48"/>
                    <a:pt x="181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3" y="50"/>
                    <a:pt x="173" y="59"/>
                    <a:pt x="173" y="67"/>
                  </a:cubicBezTo>
                  <a:lnTo>
                    <a:pt x="173" y="125"/>
                  </a:lnTo>
                  <a:close/>
                  <a:moveTo>
                    <a:pt x="217" y="76"/>
                  </a:moveTo>
                  <a:cubicBezTo>
                    <a:pt x="219" y="63"/>
                    <a:pt x="227" y="47"/>
                    <a:pt x="245" y="47"/>
                  </a:cubicBezTo>
                  <a:cubicBezTo>
                    <a:pt x="266" y="47"/>
                    <a:pt x="270" y="64"/>
                    <a:pt x="270" y="76"/>
                  </a:cubicBezTo>
                  <a:lnTo>
                    <a:pt x="217" y="76"/>
                  </a:lnTo>
                  <a:close/>
                  <a:moveTo>
                    <a:pt x="279" y="83"/>
                  </a:moveTo>
                  <a:cubicBezTo>
                    <a:pt x="279" y="81"/>
                    <a:pt x="279" y="80"/>
                    <a:pt x="279" y="78"/>
                  </a:cubicBezTo>
                  <a:cubicBezTo>
                    <a:pt x="279" y="66"/>
                    <a:pt x="274" y="40"/>
                    <a:pt x="246" y="40"/>
                  </a:cubicBezTo>
                  <a:cubicBezTo>
                    <a:pt x="225" y="40"/>
                    <a:pt x="209" y="57"/>
                    <a:pt x="209" y="85"/>
                  </a:cubicBezTo>
                  <a:cubicBezTo>
                    <a:pt x="209" y="110"/>
                    <a:pt x="224" y="127"/>
                    <a:pt x="248" y="127"/>
                  </a:cubicBezTo>
                  <a:cubicBezTo>
                    <a:pt x="262" y="127"/>
                    <a:pt x="271" y="124"/>
                    <a:pt x="274" y="122"/>
                  </a:cubicBezTo>
                  <a:cubicBezTo>
                    <a:pt x="272" y="115"/>
                    <a:pt x="272" y="115"/>
                    <a:pt x="272" y="115"/>
                  </a:cubicBezTo>
                  <a:cubicBezTo>
                    <a:pt x="267" y="118"/>
                    <a:pt x="261" y="120"/>
                    <a:pt x="249" y="120"/>
                  </a:cubicBezTo>
                  <a:cubicBezTo>
                    <a:pt x="232" y="120"/>
                    <a:pt x="217" y="109"/>
                    <a:pt x="217" y="83"/>
                  </a:cubicBezTo>
                  <a:lnTo>
                    <a:pt x="279" y="83"/>
                  </a:lnTo>
                  <a:close/>
                  <a:moveTo>
                    <a:pt x="340" y="99"/>
                  </a:moveTo>
                  <a:cubicBezTo>
                    <a:pt x="340" y="100"/>
                    <a:pt x="340" y="102"/>
                    <a:pt x="340" y="104"/>
                  </a:cubicBezTo>
                  <a:cubicBezTo>
                    <a:pt x="337" y="112"/>
                    <a:pt x="329" y="120"/>
                    <a:pt x="315" y="120"/>
                  </a:cubicBezTo>
                  <a:cubicBezTo>
                    <a:pt x="306" y="120"/>
                    <a:pt x="298" y="115"/>
                    <a:pt x="298" y="103"/>
                  </a:cubicBezTo>
                  <a:cubicBezTo>
                    <a:pt x="298" y="83"/>
                    <a:pt x="322" y="80"/>
                    <a:pt x="340" y="81"/>
                  </a:cubicBezTo>
                  <a:lnTo>
                    <a:pt x="340" y="99"/>
                  </a:lnTo>
                  <a:close/>
                  <a:moveTo>
                    <a:pt x="349" y="73"/>
                  </a:moveTo>
                  <a:cubicBezTo>
                    <a:pt x="349" y="58"/>
                    <a:pt x="344" y="40"/>
                    <a:pt x="320" y="40"/>
                  </a:cubicBezTo>
                  <a:cubicBezTo>
                    <a:pt x="312" y="40"/>
                    <a:pt x="303" y="42"/>
                    <a:pt x="295" y="47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4" y="49"/>
                    <a:pt x="312" y="47"/>
                    <a:pt x="319" y="47"/>
                  </a:cubicBezTo>
                  <a:cubicBezTo>
                    <a:pt x="339" y="47"/>
                    <a:pt x="340" y="63"/>
                    <a:pt x="340" y="71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06" y="73"/>
                    <a:pt x="289" y="85"/>
                    <a:pt x="289" y="104"/>
                  </a:cubicBezTo>
                  <a:cubicBezTo>
                    <a:pt x="289" y="116"/>
                    <a:pt x="297" y="127"/>
                    <a:pt x="314" y="127"/>
                  </a:cubicBezTo>
                  <a:cubicBezTo>
                    <a:pt x="327" y="127"/>
                    <a:pt x="337" y="120"/>
                    <a:pt x="341" y="113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19"/>
                    <a:pt x="349" y="112"/>
                    <a:pt x="349" y="106"/>
                  </a:cubicBezTo>
                  <a:lnTo>
                    <a:pt x="349" y="73"/>
                  </a:lnTo>
                  <a:close/>
                  <a:moveTo>
                    <a:pt x="433" y="42"/>
                  </a:moveTo>
                  <a:cubicBezTo>
                    <a:pt x="425" y="42"/>
                    <a:pt x="425" y="42"/>
                    <a:pt x="425" y="42"/>
                  </a:cubicBezTo>
                  <a:cubicBezTo>
                    <a:pt x="425" y="94"/>
                    <a:pt x="425" y="94"/>
                    <a:pt x="425" y="94"/>
                  </a:cubicBezTo>
                  <a:cubicBezTo>
                    <a:pt x="425" y="97"/>
                    <a:pt x="424" y="101"/>
                    <a:pt x="423" y="103"/>
                  </a:cubicBezTo>
                  <a:cubicBezTo>
                    <a:pt x="420" y="112"/>
                    <a:pt x="411" y="120"/>
                    <a:pt x="399" y="120"/>
                  </a:cubicBezTo>
                  <a:cubicBezTo>
                    <a:pt x="382" y="120"/>
                    <a:pt x="376" y="107"/>
                    <a:pt x="376" y="89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122"/>
                    <a:pt x="386" y="127"/>
                    <a:pt x="397" y="127"/>
                  </a:cubicBezTo>
                  <a:cubicBezTo>
                    <a:pt x="412" y="127"/>
                    <a:pt x="421" y="118"/>
                    <a:pt x="425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3" y="119"/>
                    <a:pt x="433" y="112"/>
                    <a:pt x="433" y="105"/>
                  </a:cubicBezTo>
                  <a:lnTo>
                    <a:pt x="433" y="42"/>
                  </a:lnTo>
                  <a:close/>
                  <a:moveTo>
                    <a:pt x="538" y="120"/>
                  </a:moveTo>
                  <a:cubicBezTo>
                    <a:pt x="521" y="120"/>
                    <a:pt x="508" y="105"/>
                    <a:pt x="508" y="84"/>
                  </a:cubicBezTo>
                  <a:cubicBezTo>
                    <a:pt x="508" y="66"/>
                    <a:pt x="517" y="47"/>
                    <a:pt x="539" y="47"/>
                  </a:cubicBezTo>
                  <a:cubicBezTo>
                    <a:pt x="561" y="47"/>
                    <a:pt x="569" y="68"/>
                    <a:pt x="569" y="83"/>
                  </a:cubicBezTo>
                  <a:cubicBezTo>
                    <a:pt x="569" y="105"/>
                    <a:pt x="556" y="120"/>
                    <a:pt x="538" y="120"/>
                  </a:cubicBezTo>
                  <a:close/>
                  <a:moveTo>
                    <a:pt x="538" y="127"/>
                  </a:moveTo>
                  <a:cubicBezTo>
                    <a:pt x="556" y="127"/>
                    <a:pt x="578" y="114"/>
                    <a:pt x="578" y="83"/>
                  </a:cubicBezTo>
                  <a:cubicBezTo>
                    <a:pt x="578" y="57"/>
                    <a:pt x="562" y="40"/>
                    <a:pt x="539" y="40"/>
                  </a:cubicBezTo>
                  <a:cubicBezTo>
                    <a:pt x="518" y="40"/>
                    <a:pt x="499" y="56"/>
                    <a:pt x="499" y="84"/>
                  </a:cubicBezTo>
                  <a:cubicBezTo>
                    <a:pt x="499" y="110"/>
                    <a:pt x="516" y="127"/>
                    <a:pt x="538" y="127"/>
                  </a:cubicBezTo>
                  <a:close/>
                  <a:moveTo>
                    <a:pt x="601" y="125"/>
                  </a:moveTo>
                  <a:cubicBezTo>
                    <a:pt x="601" y="49"/>
                    <a:pt x="601" y="49"/>
                    <a:pt x="601" y="49"/>
                  </a:cubicBezTo>
                  <a:cubicBezTo>
                    <a:pt x="623" y="49"/>
                    <a:pt x="623" y="49"/>
                    <a:pt x="623" y="49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01" y="42"/>
                    <a:pt x="601" y="42"/>
                    <a:pt x="601" y="42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21"/>
                    <a:pt x="604" y="7"/>
                    <a:pt x="620" y="7"/>
                  </a:cubicBezTo>
                  <a:cubicBezTo>
                    <a:pt x="625" y="7"/>
                    <a:pt x="628" y="8"/>
                    <a:pt x="630" y="9"/>
                  </a:cubicBezTo>
                  <a:cubicBezTo>
                    <a:pt x="633" y="3"/>
                    <a:pt x="633" y="3"/>
                    <a:pt x="633" y="3"/>
                  </a:cubicBezTo>
                  <a:cubicBezTo>
                    <a:pt x="630" y="1"/>
                    <a:pt x="626" y="0"/>
                    <a:pt x="620" y="0"/>
                  </a:cubicBezTo>
                  <a:cubicBezTo>
                    <a:pt x="614" y="0"/>
                    <a:pt x="607" y="2"/>
                    <a:pt x="602" y="7"/>
                  </a:cubicBezTo>
                  <a:cubicBezTo>
                    <a:pt x="595" y="14"/>
                    <a:pt x="593" y="24"/>
                    <a:pt x="593" y="37"/>
                  </a:cubicBezTo>
                  <a:cubicBezTo>
                    <a:pt x="593" y="42"/>
                    <a:pt x="593" y="42"/>
                    <a:pt x="593" y="42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81" y="49"/>
                    <a:pt x="581" y="49"/>
                    <a:pt x="581" y="49"/>
                  </a:cubicBezTo>
                  <a:cubicBezTo>
                    <a:pt x="593" y="49"/>
                    <a:pt x="593" y="49"/>
                    <a:pt x="593" y="49"/>
                  </a:cubicBezTo>
                  <a:cubicBezTo>
                    <a:pt x="593" y="125"/>
                    <a:pt x="593" y="125"/>
                    <a:pt x="593" y="125"/>
                  </a:cubicBezTo>
                  <a:lnTo>
                    <a:pt x="601" y="125"/>
                  </a:lnTo>
                  <a:close/>
                  <a:moveTo>
                    <a:pt x="2" y="578"/>
                  </a:moveTo>
                  <a:cubicBezTo>
                    <a:pt x="35" y="578"/>
                    <a:pt x="35" y="578"/>
                    <a:pt x="35" y="578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2" y="447"/>
                    <a:pt x="2" y="447"/>
                    <a:pt x="2" y="447"/>
                  </a:cubicBezTo>
                  <a:lnTo>
                    <a:pt x="2" y="578"/>
                  </a:lnTo>
                  <a:close/>
                  <a:moveTo>
                    <a:pt x="37" y="410"/>
                  </a:moveTo>
                  <a:cubicBezTo>
                    <a:pt x="37" y="400"/>
                    <a:pt x="30" y="392"/>
                    <a:pt x="18" y="392"/>
                  </a:cubicBezTo>
                  <a:cubicBezTo>
                    <a:pt x="7" y="392"/>
                    <a:pt x="0" y="400"/>
                    <a:pt x="0" y="410"/>
                  </a:cubicBezTo>
                  <a:cubicBezTo>
                    <a:pt x="0" y="420"/>
                    <a:pt x="7" y="428"/>
                    <a:pt x="18" y="428"/>
                  </a:cubicBezTo>
                  <a:cubicBezTo>
                    <a:pt x="30" y="428"/>
                    <a:pt x="37" y="420"/>
                    <a:pt x="37" y="410"/>
                  </a:cubicBezTo>
                  <a:moveTo>
                    <a:pt x="60" y="578"/>
                  </a:moveTo>
                  <a:cubicBezTo>
                    <a:pt x="93" y="578"/>
                    <a:pt x="93" y="578"/>
                    <a:pt x="93" y="578"/>
                  </a:cubicBezTo>
                  <a:cubicBezTo>
                    <a:pt x="93" y="501"/>
                    <a:pt x="93" y="501"/>
                    <a:pt x="93" y="501"/>
                  </a:cubicBezTo>
                  <a:cubicBezTo>
                    <a:pt x="93" y="497"/>
                    <a:pt x="94" y="493"/>
                    <a:pt x="95" y="490"/>
                  </a:cubicBezTo>
                  <a:cubicBezTo>
                    <a:pt x="98" y="480"/>
                    <a:pt x="107" y="471"/>
                    <a:pt x="121" y="471"/>
                  </a:cubicBezTo>
                  <a:cubicBezTo>
                    <a:pt x="139" y="471"/>
                    <a:pt x="146" y="485"/>
                    <a:pt x="146" y="504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9" y="500"/>
                    <a:pt x="179" y="500"/>
                    <a:pt x="179" y="500"/>
                  </a:cubicBezTo>
                  <a:cubicBezTo>
                    <a:pt x="179" y="458"/>
                    <a:pt x="155" y="444"/>
                    <a:pt x="132" y="444"/>
                  </a:cubicBezTo>
                  <a:cubicBezTo>
                    <a:pt x="110" y="444"/>
                    <a:pt x="96" y="456"/>
                    <a:pt x="90" y="466"/>
                  </a:cubicBezTo>
                  <a:cubicBezTo>
                    <a:pt x="89" y="466"/>
                    <a:pt x="89" y="466"/>
                    <a:pt x="89" y="46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59" y="447"/>
                    <a:pt x="59" y="447"/>
                    <a:pt x="59" y="447"/>
                  </a:cubicBezTo>
                  <a:cubicBezTo>
                    <a:pt x="60" y="458"/>
                    <a:pt x="60" y="471"/>
                    <a:pt x="60" y="486"/>
                  </a:cubicBezTo>
                  <a:lnTo>
                    <a:pt x="60" y="578"/>
                  </a:lnTo>
                  <a:close/>
                  <a:moveTo>
                    <a:pt x="240" y="578"/>
                  </a:moveTo>
                  <a:cubicBezTo>
                    <a:pt x="240" y="471"/>
                    <a:pt x="240" y="471"/>
                    <a:pt x="240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0"/>
                    <a:pt x="240" y="440"/>
                    <a:pt x="240" y="440"/>
                  </a:cubicBezTo>
                  <a:cubicBezTo>
                    <a:pt x="240" y="424"/>
                    <a:pt x="246" y="410"/>
                    <a:pt x="262" y="410"/>
                  </a:cubicBezTo>
                  <a:cubicBezTo>
                    <a:pt x="268" y="410"/>
                    <a:pt x="273" y="411"/>
                    <a:pt x="276" y="412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3" y="385"/>
                    <a:pt x="266" y="383"/>
                    <a:pt x="257" y="383"/>
                  </a:cubicBezTo>
                  <a:cubicBezTo>
                    <a:pt x="246" y="383"/>
                    <a:pt x="233" y="387"/>
                    <a:pt x="223" y="396"/>
                  </a:cubicBezTo>
                  <a:cubicBezTo>
                    <a:pt x="212" y="407"/>
                    <a:pt x="207" y="424"/>
                    <a:pt x="207" y="441"/>
                  </a:cubicBezTo>
                  <a:cubicBezTo>
                    <a:pt x="207" y="447"/>
                    <a:pt x="207" y="447"/>
                    <a:pt x="207" y="447"/>
                  </a:cubicBezTo>
                  <a:cubicBezTo>
                    <a:pt x="189" y="447"/>
                    <a:pt x="189" y="447"/>
                    <a:pt x="189" y="447"/>
                  </a:cubicBezTo>
                  <a:cubicBezTo>
                    <a:pt x="189" y="471"/>
                    <a:pt x="189" y="471"/>
                    <a:pt x="189" y="471"/>
                  </a:cubicBezTo>
                  <a:cubicBezTo>
                    <a:pt x="207" y="471"/>
                    <a:pt x="207" y="471"/>
                    <a:pt x="207" y="471"/>
                  </a:cubicBezTo>
                  <a:cubicBezTo>
                    <a:pt x="207" y="578"/>
                    <a:pt x="207" y="578"/>
                    <a:pt x="207" y="578"/>
                  </a:cubicBezTo>
                  <a:lnTo>
                    <a:pt x="240" y="578"/>
                  </a:lnTo>
                  <a:close/>
                  <a:moveTo>
                    <a:pt x="312" y="512"/>
                  </a:moveTo>
                  <a:cubicBezTo>
                    <a:pt x="312" y="491"/>
                    <a:pt x="322" y="468"/>
                    <a:pt x="345" y="468"/>
                  </a:cubicBezTo>
                  <a:cubicBezTo>
                    <a:pt x="368" y="468"/>
                    <a:pt x="377" y="491"/>
                    <a:pt x="377" y="512"/>
                  </a:cubicBezTo>
                  <a:cubicBezTo>
                    <a:pt x="377" y="538"/>
                    <a:pt x="364" y="557"/>
                    <a:pt x="345" y="557"/>
                  </a:cubicBezTo>
                  <a:cubicBezTo>
                    <a:pt x="325" y="557"/>
                    <a:pt x="312" y="538"/>
                    <a:pt x="312" y="512"/>
                  </a:cubicBezTo>
                  <a:moveTo>
                    <a:pt x="411" y="511"/>
                  </a:moveTo>
                  <a:cubicBezTo>
                    <a:pt x="411" y="471"/>
                    <a:pt x="385" y="444"/>
                    <a:pt x="346" y="444"/>
                  </a:cubicBezTo>
                  <a:cubicBezTo>
                    <a:pt x="306" y="444"/>
                    <a:pt x="278" y="470"/>
                    <a:pt x="278" y="513"/>
                  </a:cubicBezTo>
                  <a:cubicBezTo>
                    <a:pt x="278" y="555"/>
                    <a:pt x="307" y="581"/>
                    <a:pt x="344" y="581"/>
                  </a:cubicBezTo>
                  <a:cubicBezTo>
                    <a:pt x="377" y="581"/>
                    <a:pt x="411" y="559"/>
                    <a:pt x="411" y="511"/>
                  </a:cubicBezTo>
                  <a:moveTo>
                    <a:pt x="428" y="578"/>
                  </a:moveTo>
                  <a:cubicBezTo>
                    <a:pt x="461" y="578"/>
                    <a:pt x="461" y="578"/>
                    <a:pt x="461" y="578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06"/>
                    <a:pt x="461" y="503"/>
                    <a:pt x="462" y="500"/>
                  </a:cubicBezTo>
                  <a:cubicBezTo>
                    <a:pt x="465" y="485"/>
                    <a:pt x="476" y="475"/>
                    <a:pt x="492" y="475"/>
                  </a:cubicBezTo>
                  <a:cubicBezTo>
                    <a:pt x="496" y="475"/>
                    <a:pt x="499" y="475"/>
                    <a:pt x="501" y="476"/>
                  </a:cubicBezTo>
                  <a:cubicBezTo>
                    <a:pt x="501" y="444"/>
                    <a:pt x="501" y="444"/>
                    <a:pt x="501" y="444"/>
                  </a:cubicBezTo>
                  <a:cubicBezTo>
                    <a:pt x="499" y="444"/>
                    <a:pt x="497" y="444"/>
                    <a:pt x="494" y="444"/>
                  </a:cubicBezTo>
                  <a:cubicBezTo>
                    <a:pt x="480" y="444"/>
                    <a:pt x="464" y="453"/>
                    <a:pt x="458" y="472"/>
                  </a:cubicBezTo>
                  <a:cubicBezTo>
                    <a:pt x="457" y="472"/>
                    <a:pt x="457" y="472"/>
                    <a:pt x="457" y="472"/>
                  </a:cubicBezTo>
                  <a:cubicBezTo>
                    <a:pt x="456" y="447"/>
                    <a:pt x="456" y="447"/>
                    <a:pt x="456" y="447"/>
                  </a:cubicBezTo>
                  <a:cubicBezTo>
                    <a:pt x="427" y="447"/>
                    <a:pt x="427" y="447"/>
                    <a:pt x="427" y="447"/>
                  </a:cubicBezTo>
                  <a:cubicBezTo>
                    <a:pt x="428" y="458"/>
                    <a:pt x="428" y="471"/>
                    <a:pt x="428" y="489"/>
                  </a:cubicBezTo>
                  <a:lnTo>
                    <a:pt x="428" y="578"/>
                  </a:lnTo>
                  <a:close/>
                  <a:moveTo>
                    <a:pt x="518" y="578"/>
                  </a:moveTo>
                  <a:cubicBezTo>
                    <a:pt x="551" y="578"/>
                    <a:pt x="551" y="578"/>
                    <a:pt x="551" y="578"/>
                  </a:cubicBezTo>
                  <a:cubicBezTo>
                    <a:pt x="551" y="500"/>
                    <a:pt x="551" y="500"/>
                    <a:pt x="551" y="500"/>
                  </a:cubicBezTo>
                  <a:cubicBezTo>
                    <a:pt x="551" y="496"/>
                    <a:pt x="551" y="493"/>
                    <a:pt x="553" y="489"/>
                  </a:cubicBezTo>
                  <a:cubicBezTo>
                    <a:pt x="556" y="480"/>
                    <a:pt x="564" y="471"/>
                    <a:pt x="576" y="471"/>
                  </a:cubicBezTo>
                  <a:cubicBezTo>
                    <a:pt x="592" y="471"/>
                    <a:pt x="599" y="483"/>
                    <a:pt x="599" y="502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31" y="578"/>
                    <a:pt x="631" y="578"/>
                    <a:pt x="631" y="578"/>
                  </a:cubicBezTo>
                  <a:cubicBezTo>
                    <a:pt x="631" y="499"/>
                    <a:pt x="631" y="499"/>
                    <a:pt x="631" y="499"/>
                  </a:cubicBezTo>
                  <a:cubicBezTo>
                    <a:pt x="631" y="495"/>
                    <a:pt x="632" y="491"/>
                    <a:pt x="633" y="488"/>
                  </a:cubicBezTo>
                  <a:cubicBezTo>
                    <a:pt x="637" y="479"/>
                    <a:pt x="645" y="471"/>
                    <a:pt x="656" y="471"/>
                  </a:cubicBezTo>
                  <a:cubicBezTo>
                    <a:pt x="672" y="471"/>
                    <a:pt x="680" y="483"/>
                    <a:pt x="680" y="505"/>
                  </a:cubicBezTo>
                  <a:cubicBezTo>
                    <a:pt x="680" y="578"/>
                    <a:pt x="680" y="578"/>
                    <a:pt x="680" y="578"/>
                  </a:cubicBezTo>
                  <a:cubicBezTo>
                    <a:pt x="712" y="578"/>
                    <a:pt x="712" y="578"/>
                    <a:pt x="712" y="578"/>
                  </a:cubicBezTo>
                  <a:cubicBezTo>
                    <a:pt x="712" y="500"/>
                    <a:pt x="712" y="500"/>
                    <a:pt x="712" y="500"/>
                  </a:cubicBezTo>
                  <a:cubicBezTo>
                    <a:pt x="712" y="458"/>
                    <a:pt x="690" y="444"/>
                    <a:pt x="668" y="444"/>
                  </a:cubicBezTo>
                  <a:cubicBezTo>
                    <a:pt x="657" y="444"/>
                    <a:pt x="649" y="446"/>
                    <a:pt x="642" y="451"/>
                  </a:cubicBezTo>
                  <a:cubicBezTo>
                    <a:pt x="635" y="455"/>
                    <a:pt x="630" y="461"/>
                    <a:pt x="625" y="468"/>
                  </a:cubicBezTo>
                  <a:cubicBezTo>
                    <a:pt x="625" y="468"/>
                    <a:pt x="625" y="468"/>
                    <a:pt x="625" y="468"/>
                  </a:cubicBezTo>
                  <a:cubicBezTo>
                    <a:pt x="619" y="453"/>
                    <a:pt x="606" y="444"/>
                    <a:pt x="589" y="444"/>
                  </a:cubicBezTo>
                  <a:cubicBezTo>
                    <a:pt x="566" y="444"/>
                    <a:pt x="555" y="456"/>
                    <a:pt x="548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6" y="447"/>
                    <a:pt x="546" y="447"/>
                    <a:pt x="546" y="447"/>
                  </a:cubicBezTo>
                  <a:cubicBezTo>
                    <a:pt x="517" y="447"/>
                    <a:pt x="517" y="447"/>
                    <a:pt x="517" y="447"/>
                  </a:cubicBezTo>
                  <a:cubicBezTo>
                    <a:pt x="518" y="458"/>
                    <a:pt x="518" y="471"/>
                    <a:pt x="518" y="486"/>
                  </a:cubicBezTo>
                  <a:lnTo>
                    <a:pt x="518" y="578"/>
                  </a:lnTo>
                  <a:close/>
                  <a:moveTo>
                    <a:pt x="806" y="532"/>
                  </a:moveTo>
                  <a:cubicBezTo>
                    <a:pt x="806" y="534"/>
                    <a:pt x="806" y="537"/>
                    <a:pt x="805" y="539"/>
                  </a:cubicBezTo>
                  <a:cubicBezTo>
                    <a:pt x="802" y="548"/>
                    <a:pt x="792" y="557"/>
                    <a:pt x="779" y="557"/>
                  </a:cubicBezTo>
                  <a:cubicBezTo>
                    <a:pt x="768" y="557"/>
                    <a:pt x="760" y="551"/>
                    <a:pt x="760" y="538"/>
                  </a:cubicBezTo>
                  <a:cubicBezTo>
                    <a:pt x="760" y="518"/>
                    <a:pt x="782" y="513"/>
                    <a:pt x="806" y="514"/>
                  </a:cubicBezTo>
                  <a:lnTo>
                    <a:pt x="806" y="532"/>
                  </a:lnTo>
                  <a:close/>
                  <a:moveTo>
                    <a:pt x="840" y="578"/>
                  </a:moveTo>
                  <a:cubicBezTo>
                    <a:pt x="839" y="570"/>
                    <a:pt x="838" y="558"/>
                    <a:pt x="838" y="546"/>
                  </a:cubicBezTo>
                  <a:cubicBezTo>
                    <a:pt x="838" y="499"/>
                    <a:pt x="838" y="499"/>
                    <a:pt x="838" y="499"/>
                  </a:cubicBezTo>
                  <a:cubicBezTo>
                    <a:pt x="838" y="470"/>
                    <a:pt x="826" y="444"/>
                    <a:pt x="784" y="444"/>
                  </a:cubicBezTo>
                  <a:cubicBezTo>
                    <a:pt x="763" y="444"/>
                    <a:pt x="746" y="449"/>
                    <a:pt x="737" y="455"/>
                  </a:cubicBezTo>
                  <a:cubicBezTo>
                    <a:pt x="743" y="477"/>
                    <a:pt x="743" y="477"/>
                    <a:pt x="743" y="477"/>
                  </a:cubicBezTo>
                  <a:cubicBezTo>
                    <a:pt x="752" y="471"/>
                    <a:pt x="765" y="467"/>
                    <a:pt x="778" y="467"/>
                  </a:cubicBezTo>
                  <a:cubicBezTo>
                    <a:pt x="802" y="467"/>
                    <a:pt x="805" y="481"/>
                    <a:pt x="805" y="490"/>
                  </a:cubicBezTo>
                  <a:cubicBezTo>
                    <a:pt x="805" y="492"/>
                    <a:pt x="805" y="492"/>
                    <a:pt x="805" y="492"/>
                  </a:cubicBezTo>
                  <a:cubicBezTo>
                    <a:pt x="757" y="492"/>
                    <a:pt x="727" y="509"/>
                    <a:pt x="727" y="542"/>
                  </a:cubicBezTo>
                  <a:cubicBezTo>
                    <a:pt x="727" y="562"/>
                    <a:pt x="742" y="581"/>
                    <a:pt x="768" y="581"/>
                  </a:cubicBezTo>
                  <a:cubicBezTo>
                    <a:pt x="785" y="581"/>
                    <a:pt x="799" y="574"/>
                    <a:pt x="807" y="563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10" y="578"/>
                    <a:pt x="810" y="578"/>
                    <a:pt x="810" y="578"/>
                  </a:cubicBezTo>
                  <a:lnTo>
                    <a:pt x="840" y="578"/>
                  </a:lnTo>
                  <a:close/>
                  <a:moveTo>
                    <a:pt x="872" y="417"/>
                  </a:moveTo>
                  <a:cubicBezTo>
                    <a:pt x="872" y="447"/>
                    <a:pt x="872" y="447"/>
                    <a:pt x="872" y="447"/>
                  </a:cubicBezTo>
                  <a:cubicBezTo>
                    <a:pt x="853" y="447"/>
                    <a:pt x="853" y="447"/>
                    <a:pt x="853" y="447"/>
                  </a:cubicBezTo>
                  <a:cubicBezTo>
                    <a:pt x="853" y="471"/>
                    <a:pt x="853" y="471"/>
                    <a:pt x="853" y="471"/>
                  </a:cubicBezTo>
                  <a:cubicBezTo>
                    <a:pt x="872" y="471"/>
                    <a:pt x="872" y="471"/>
                    <a:pt x="872" y="471"/>
                  </a:cubicBezTo>
                  <a:cubicBezTo>
                    <a:pt x="872" y="533"/>
                    <a:pt x="872" y="533"/>
                    <a:pt x="872" y="533"/>
                  </a:cubicBezTo>
                  <a:cubicBezTo>
                    <a:pt x="872" y="550"/>
                    <a:pt x="875" y="562"/>
                    <a:pt x="882" y="570"/>
                  </a:cubicBezTo>
                  <a:cubicBezTo>
                    <a:pt x="889" y="577"/>
                    <a:pt x="899" y="581"/>
                    <a:pt x="911" y="581"/>
                  </a:cubicBezTo>
                  <a:cubicBezTo>
                    <a:pt x="921" y="581"/>
                    <a:pt x="930" y="579"/>
                    <a:pt x="935" y="577"/>
                  </a:cubicBezTo>
                  <a:cubicBezTo>
                    <a:pt x="934" y="552"/>
                    <a:pt x="934" y="552"/>
                    <a:pt x="934" y="552"/>
                  </a:cubicBezTo>
                  <a:cubicBezTo>
                    <a:pt x="931" y="553"/>
                    <a:pt x="927" y="554"/>
                    <a:pt x="921" y="554"/>
                  </a:cubicBezTo>
                  <a:cubicBezTo>
                    <a:pt x="909" y="554"/>
                    <a:pt x="904" y="545"/>
                    <a:pt x="904" y="529"/>
                  </a:cubicBezTo>
                  <a:cubicBezTo>
                    <a:pt x="904" y="471"/>
                    <a:pt x="904" y="471"/>
                    <a:pt x="904" y="471"/>
                  </a:cubicBezTo>
                  <a:cubicBezTo>
                    <a:pt x="936" y="471"/>
                    <a:pt x="936" y="471"/>
                    <a:pt x="936" y="471"/>
                  </a:cubicBezTo>
                  <a:cubicBezTo>
                    <a:pt x="936" y="447"/>
                    <a:pt x="936" y="447"/>
                    <a:pt x="936" y="447"/>
                  </a:cubicBezTo>
                  <a:cubicBezTo>
                    <a:pt x="904" y="447"/>
                    <a:pt x="904" y="447"/>
                    <a:pt x="904" y="447"/>
                  </a:cubicBezTo>
                  <a:cubicBezTo>
                    <a:pt x="904" y="409"/>
                    <a:pt x="904" y="409"/>
                    <a:pt x="904" y="409"/>
                  </a:cubicBezTo>
                  <a:lnTo>
                    <a:pt x="872" y="417"/>
                  </a:lnTo>
                  <a:close/>
                  <a:moveTo>
                    <a:pt x="956" y="578"/>
                  </a:moveTo>
                  <a:cubicBezTo>
                    <a:pt x="989" y="578"/>
                    <a:pt x="989" y="578"/>
                    <a:pt x="989" y="578"/>
                  </a:cubicBezTo>
                  <a:cubicBezTo>
                    <a:pt x="989" y="447"/>
                    <a:pt x="989" y="447"/>
                    <a:pt x="989" y="447"/>
                  </a:cubicBezTo>
                  <a:cubicBezTo>
                    <a:pt x="956" y="447"/>
                    <a:pt x="956" y="447"/>
                    <a:pt x="956" y="447"/>
                  </a:cubicBezTo>
                  <a:lnTo>
                    <a:pt x="956" y="578"/>
                  </a:lnTo>
                  <a:close/>
                  <a:moveTo>
                    <a:pt x="991" y="410"/>
                  </a:moveTo>
                  <a:cubicBezTo>
                    <a:pt x="991" y="400"/>
                    <a:pt x="984" y="392"/>
                    <a:pt x="972" y="392"/>
                  </a:cubicBezTo>
                  <a:cubicBezTo>
                    <a:pt x="961" y="392"/>
                    <a:pt x="954" y="400"/>
                    <a:pt x="954" y="410"/>
                  </a:cubicBezTo>
                  <a:cubicBezTo>
                    <a:pt x="954" y="420"/>
                    <a:pt x="961" y="428"/>
                    <a:pt x="972" y="428"/>
                  </a:cubicBezTo>
                  <a:cubicBezTo>
                    <a:pt x="984" y="428"/>
                    <a:pt x="991" y="420"/>
                    <a:pt x="991" y="410"/>
                  </a:cubicBezTo>
                  <a:moveTo>
                    <a:pt x="1040" y="512"/>
                  </a:moveTo>
                  <a:cubicBezTo>
                    <a:pt x="1040" y="491"/>
                    <a:pt x="1049" y="468"/>
                    <a:pt x="1073" y="468"/>
                  </a:cubicBezTo>
                  <a:cubicBezTo>
                    <a:pt x="1095" y="468"/>
                    <a:pt x="1105" y="491"/>
                    <a:pt x="1105" y="512"/>
                  </a:cubicBezTo>
                  <a:cubicBezTo>
                    <a:pt x="1105" y="538"/>
                    <a:pt x="1091" y="557"/>
                    <a:pt x="1072" y="557"/>
                  </a:cubicBezTo>
                  <a:cubicBezTo>
                    <a:pt x="1052" y="557"/>
                    <a:pt x="1040" y="538"/>
                    <a:pt x="1040" y="512"/>
                  </a:cubicBezTo>
                  <a:moveTo>
                    <a:pt x="1139" y="511"/>
                  </a:moveTo>
                  <a:cubicBezTo>
                    <a:pt x="1139" y="471"/>
                    <a:pt x="1113" y="444"/>
                    <a:pt x="1074" y="444"/>
                  </a:cubicBezTo>
                  <a:cubicBezTo>
                    <a:pt x="1034" y="444"/>
                    <a:pt x="1006" y="470"/>
                    <a:pt x="1006" y="513"/>
                  </a:cubicBezTo>
                  <a:cubicBezTo>
                    <a:pt x="1006" y="555"/>
                    <a:pt x="1034" y="581"/>
                    <a:pt x="1071" y="581"/>
                  </a:cubicBezTo>
                  <a:cubicBezTo>
                    <a:pt x="1105" y="581"/>
                    <a:pt x="1139" y="559"/>
                    <a:pt x="1139" y="511"/>
                  </a:cubicBezTo>
                  <a:moveTo>
                    <a:pt x="1155" y="578"/>
                  </a:moveTo>
                  <a:cubicBezTo>
                    <a:pt x="1189" y="578"/>
                    <a:pt x="1189" y="578"/>
                    <a:pt x="1189" y="578"/>
                  </a:cubicBezTo>
                  <a:cubicBezTo>
                    <a:pt x="1189" y="501"/>
                    <a:pt x="1189" y="501"/>
                    <a:pt x="1189" y="501"/>
                  </a:cubicBezTo>
                  <a:cubicBezTo>
                    <a:pt x="1189" y="497"/>
                    <a:pt x="1189" y="493"/>
                    <a:pt x="1190" y="490"/>
                  </a:cubicBezTo>
                  <a:cubicBezTo>
                    <a:pt x="1194" y="480"/>
                    <a:pt x="1203" y="471"/>
                    <a:pt x="1216" y="471"/>
                  </a:cubicBezTo>
                  <a:cubicBezTo>
                    <a:pt x="1234" y="471"/>
                    <a:pt x="1241" y="485"/>
                    <a:pt x="1241" y="504"/>
                  </a:cubicBezTo>
                  <a:cubicBezTo>
                    <a:pt x="1241" y="578"/>
                    <a:pt x="1241" y="578"/>
                    <a:pt x="1241" y="578"/>
                  </a:cubicBezTo>
                  <a:cubicBezTo>
                    <a:pt x="1274" y="578"/>
                    <a:pt x="1274" y="578"/>
                    <a:pt x="1274" y="578"/>
                  </a:cubicBezTo>
                  <a:cubicBezTo>
                    <a:pt x="1274" y="500"/>
                    <a:pt x="1274" y="500"/>
                    <a:pt x="1274" y="500"/>
                  </a:cubicBezTo>
                  <a:cubicBezTo>
                    <a:pt x="1274" y="458"/>
                    <a:pt x="1251" y="444"/>
                    <a:pt x="1228" y="444"/>
                  </a:cubicBezTo>
                  <a:cubicBezTo>
                    <a:pt x="1206" y="444"/>
                    <a:pt x="1191" y="456"/>
                    <a:pt x="1186" y="466"/>
                  </a:cubicBezTo>
                  <a:cubicBezTo>
                    <a:pt x="1185" y="466"/>
                    <a:pt x="1185" y="466"/>
                    <a:pt x="1185" y="466"/>
                  </a:cubicBezTo>
                  <a:cubicBezTo>
                    <a:pt x="1183" y="447"/>
                    <a:pt x="1183" y="447"/>
                    <a:pt x="1183" y="447"/>
                  </a:cubicBezTo>
                  <a:cubicBezTo>
                    <a:pt x="1154" y="447"/>
                    <a:pt x="1154" y="447"/>
                    <a:pt x="1154" y="447"/>
                  </a:cubicBezTo>
                  <a:cubicBezTo>
                    <a:pt x="1155" y="458"/>
                    <a:pt x="1155" y="471"/>
                    <a:pt x="1155" y="486"/>
                  </a:cubicBezTo>
                  <a:lnTo>
                    <a:pt x="1155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92224"/>
              <a:endParaRPr lang="en-AU" sz="1400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45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214" y="1216152"/>
            <a:ext cx="8283575" cy="49636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19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62" y="3235834"/>
            <a:ext cx="5245099" cy="123444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6450" y="1965960"/>
            <a:ext cx="5245100" cy="1269874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Freeform 11"/>
          <p:cNvSpPr>
            <a:spLocks noEditPoints="1"/>
          </p:cNvSpPr>
          <p:nvPr userDrawn="1"/>
        </p:nvSpPr>
        <p:spPr bwMode="auto">
          <a:xfrm>
            <a:off x="957263" y="2080261"/>
            <a:ext cx="668026" cy="571499"/>
          </a:xfrm>
          <a:custGeom>
            <a:avLst/>
            <a:gdLst>
              <a:gd name="T0" fmla="*/ 5 w 14"/>
              <a:gd name="T1" fmla="*/ 12 h 12"/>
              <a:gd name="T2" fmla="*/ 0 w 14"/>
              <a:gd name="T3" fmla="*/ 12 h 12"/>
              <a:gd name="T4" fmla="*/ 0 w 14"/>
              <a:gd name="T5" fmla="*/ 7 h 12"/>
              <a:gd name="T6" fmla="*/ 5 w 14"/>
              <a:gd name="T7" fmla="*/ 0 h 12"/>
              <a:gd name="T8" fmla="*/ 5 w 14"/>
              <a:gd name="T9" fmla="*/ 2 h 12"/>
              <a:gd name="T10" fmla="*/ 2 w 14"/>
              <a:gd name="T11" fmla="*/ 7 h 12"/>
              <a:gd name="T12" fmla="*/ 5 w 14"/>
              <a:gd name="T13" fmla="*/ 7 h 12"/>
              <a:gd name="T14" fmla="*/ 5 w 14"/>
              <a:gd name="T15" fmla="*/ 12 h 12"/>
              <a:gd name="T16" fmla="*/ 14 w 14"/>
              <a:gd name="T17" fmla="*/ 12 h 12"/>
              <a:gd name="T18" fmla="*/ 8 w 14"/>
              <a:gd name="T19" fmla="*/ 12 h 12"/>
              <a:gd name="T20" fmla="*/ 8 w 14"/>
              <a:gd name="T21" fmla="*/ 7 h 12"/>
              <a:gd name="T22" fmla="*/ 14 w 14"/>
              <a:gd name="T23" fmla="*/ 0 h 12"/>
              <a:gd name="T24" fmla="*/ 14 w 14"/>
              <a:gd name="T25" fmla="*/ 2 h 12"/>
              <a:gd name="T26" fmla="*/ 11 w 14"/>
              <a:gd name="T27" fmla="*/ 7 h 12"/>
              <a:gd name="T28" fmla="*/ 14 w 14"/>
              <a:gd name="T29" fmla="*/ 7 h 12"/>
              <a:gd name="T30" fmla="*/ 14 w 14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1" y="0"/>
                  <a:pt x="5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2" y="5"/>
                  <a:pt x="2" y="7"/>
                </a:cubicBezTo>
                <a:cubicBezTo>
                  <a:pt x="5" y="7"/>
                  <a:pt x="5" y="7"/>
                  <a:pt x="5" y="7"/>
                </a:cubicBezTo>
                <a:lnTo>
                  <a:pt x="5" y="12"/>
                </a:lnTo>
                <a:close/>
                <a:moveTo>
                  <a:pt x="14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3"/>
                  <a:pt x="10" y="0"/>
                  <a:pt x="14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1" y="5"/>
                  <a:pt x="11" y="7"/>
                </a:cubicBezTo>
                <a:cubicBezTo>
                  <a:pt x="14" y="7"/>
                  <a:pt x="14" y="7"/>
                  <a:pt x="14" y="7"/>
                </a:cubicBezTo>
                <a:lnTo>
                  <a:pt x="14" y="12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92224"/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7404097" y="3784475"/>
            <a:ext cx="666750" cy="571499"/>
          </a:xfrm>
          <a:custGeom>
            <a:avLst/>
            <a:gdLst>
              <a:gd name="T0" fmla="*/ 0 w 14"/>
              <a:gd name="T1" fmla="*/ 0 h 12"/>
              <a:gd name="T2" fmla="*/ 5 w 14"/>
              <a:gd name="T3" fmla="*/ 0 h 12"/>
              <a:gd name="T4" fmla="*/ 5 w 14"/>
              <a:gd name="T5" fmla="*/ 5 h 12"/>
              <a:gd name="T6" fmla="*/ 0 w 14"/>
              <a:gd name="T7" fmla="*/ 12 h 12"/>
              <a:gd name="T8" fmla="*/ 0 w 14"/>
              <a:gd name="T9" fmla="*/ 10 h 12"/>
              <a:gd name="T10" fmla="*/ 3 w 14"/>
              <a:gd name="T11" fmla="*/ 5 h 12"/>
              <a:gd name="T12" fmla="*/ 0 w 14"/>
              <a:gd name="T13" fmla="*/ 5 h 12"/>
              <a:gd name="T14" fmla="*/ 0 w 14"/>
              <a:gd name="T15" fmla="*/ 0 h 12"/>
              <a:gd name="T16" fmla="*/ 9 w 14"/>
              <a:gd name="T17" fmla="*/ 0 h 12"/>
              <a:gd name="T18" fmla="*/ 14 w 14"/>
              <a:gd name="T19" fmla="*/ 0 h 12"/>
              <a:gd name="T20" fmla="*/ 14 w 14"/>
              <a:gd name="T21" fmla="*/ 5 h 12"/>
              <a:gd name="T22" fmla="*/ 9 w 14"/>
              <a:gd name="T23" fmla="*/ 12 h 12"/>
              <a:gd name="T24" fmla="*/ 9 w 14"/>
              <a:gd name="T25" fmla="*/ 10 h 12"/>
              <a:gd name="T26" fmla="*/ 12 w 14"/>
              <a:gd name="T27" fmla="*/ 5 h 12"/>
              <a:gd name="T28" fmla="*/ 9 w 14"/>
              <a:gd name="T29" fmla="*/ 5 h 12"/>
              <a:gd name="T30" fmla="*/ 9 w 14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9"/>
                  <a:pt x="4" y="12"/>
                  <a:pt x="0" y="1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0"/>
                  <a:pt x="3" y="7"/>
                  <a:pt x="3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  <a:moveTo>
                  <a:pt x="9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9"/>
                  <a:pt x="12" y="12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7"/>
                  <a:pt x="12" y="5"/>
                </a:cubicBezTo>
                <a:cubicBezTo>
                  <a:pt x="9" y="5"/>
                  <a:pt x="9" y="5"/>
                  <a:pt x="9" y="5"/>
                </a:cubicBezTo>
                <a:lnTo>
                  <a:pt x="9" y="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92224"/>
            <a:endParaRPr lang="en-AU" sz="140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6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66" r="-9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62" y="3235834"/>
            <a:ext cx="5245099" cy="123444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6450" y="1965960"/>
            <a:ext cx="5245100" cy="1269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defTabSz="792224"/>
            <a:r>
              <a:rPr lang="en-AU" sz="800" dirty="0">
                <a:solidFill>
                  <a:srgbClr val="FFFFFF"/>
                </a:solidFill>
              </a:rPr>
              <a:t>Bureau of Health Information </a:t>
            </a:r>
            <a:endParaRPr lang="en-AU" sz="800" dirty="0">
              <a:solidFill>
                <a:srgbClr val="FFFF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792224"/>
            <a:r>
              <a:rPr lang="en-AU" sz="800" i="1" dirty="0">
                <a:solidFill>
                  <a:srgbClr val="FFFFFF"/>
                </a:solidFill>
              </a:rPr>
              <a:t>Trusted information. Informed decisions. Improved healthcare.</a:t>
            </a:r>
            <a:endParaRPr lang="en-AU" sz="8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 defTabSz="792224"/>
            <a:fld id="{F5126A3E-137D-4165-92E2-E831F0D12E9E}" type="slidenum">
              <a:rPr lang="en-AU" sz="800">
                <a:solidFill>
                  <a:srgbClr val="FFFFFF"/>
                </a:solidFill>
              </a:rPr>
              <a:pPr algn="r" defTabSz="792224"/>
              <a:t>‹#›</a:t>
            </a:fld>
            <a:endParaRPr lang="en-AU" sz="800" dirty="0">
              <a:solidFill>
                <a:srgbClr val="FFFFFF"/>
              </a:solidFill>
            </a:endParaRPr>
          </a:p>
        </p:txBody>
      </p:sp>
      <p:sp>
        <p:nvSpPr>
          <p:cNvPr id="10" name="Freeform 11"/>
          <p:cNvSpPr>
            <a:spLocks noEditPoints="1"/>
          </p:cNvSpPr>
          <p:nvPr userDrawn="1"/>
        </p:nvSpPr>
        <p:spPr bwMode="auto">
          <a:xfrm>
            <a:off x="957263" y="2080261"/>
            <a:ext cx="668026" cy="571499"/>
          </a:xfrm>
          <a:custGeom>
            <a:avLst/>
            <a:gdLst>
              <a:gd name="T0" fmla="*/ 5 w 14"/>
              <a:gd name="T1" fmla="*/ 12 h 12"/>
              <a:gd name="T2" fmla="*/ 0 w 14"/>
              <a:gd name="T3" fmla="*/ 12 h 12"/>
              <a:gd name="T4" fmla="*/ 0 w 14"/>
              <a:gd name="T5" fmla="*/ 7 h 12"/>
              <a:gd name="T6" fmla="*/ 5 w 14"/>
              <a:gd name="T7" fmla="*/ 0 h 12"/>
              <a:gd name="T8" fmla="*/ 5 w 14"/>
              <a:gd name="T9" fmla="*/ 2 h 12"/>
              <a:gd name="T10" fmla="*/ 2 w 14"/>
              <a:gd name="T11" fmla="*/ 7 h 12"/>
              <a:gd name="T12" fmla="*/ 5 w 14"/>
              <a:gd name="T13" fmla="*/ 7 h 12"/>
              <a:gd name="T14" fmla="*/ 5 w 14"/>
              <a:gd name="T15" fmla="*/ 12 h 12"/>
              <a:gd name="T16" fmla="*/ 14 w 14"/>
              <a:gd name="T17" fmla="*/ 12 h 12"/>
              <a:gd name="T18" fmla="*/ 8 w 14"/>
              <a:gd name="T19" fmla="*/ 12 h 12"/>
              <a:gd name="T20" fmla="*/ 8 w 14"/>
              <a:gd name="T21" fmla="*/ 7 h 12"/>
              <a:gd name="T22" fmla="*/ 14 w 14"/>
              <a:gd name="T23" fmla="*/ 0 h 12"/>
              <a:gd name="T24" fmla="*/ 14 w 14"/>
              <a:gd name="T25" fmla="*/ 2 h 12"/>
              <a:gd name="T26" fmla="*/ 11 w 14"/>
              <a:gd name="T27" fmla="*/ 7 h 12"/>
              <a:gd name="T28" fmla="*/ 14 w 14"/>
              <a:gd name="T29" fmla="*/ 7 h 12"/>
              <a:gd name="T30" fmla="*/ 14 w 14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1" y="0"/>
                  <a:pt x="5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2" y="5"/>
                  <a:pt x="2" y="7"/>
                </a:cubicBezTo>
                <a:cubicBezTo>
                  <a:pt x="5" y="7"/>
                  <a:pt x="5" y="7"/>
                  <a:pt x="5" y="7"/>
                </a:cubicBezTo>
                <a:lnTo>
                  <a:pt x="5" y="12"/>
                </a:lnTo>
                <a:close/>
                <a:moveTo>
                  <a:pt x="14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3"/>
                  <a:pt x="10" y="0"/>
                  <a:pt x="14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1" y="5"/>
                  <a:pt x="11" y="7"/>
                </a:cubicBezTo>
                <a:cubicBezTo>
                  <a:pt x="14" y="7"/>
                  <a:pt x="14" y="7"/>
                  <a:pt x="14" y="7"/>
                </a:cubicBezTo>
                <a:lnTo>
                  <a:pt x="14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92224"/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7404097" y="3784475"/>
            <a:ext cx="666750" cy="571499"/>
          </a:xfrm>
          <a:custGeom>
            <a:avLst/>
            <a:gdLst>
              <a:gd name="T0" fmla="*/ 0 w 14"/>
              <a:gd name="T1" fmla="*/ 0 h 12"/>
              <a:gd name="T2" fmla="*/ 5 w 14"/>
              <a:gd name="T3" fmla="*/ 0 h 12"/>
              <a:gd name="T4" fmla="*/ 5 w 14"/>
              <a:gd name="T5" fmla="*/ 5 h 12"/>
              <a:gd name="T6" fmla="*/ 0 w 14"/>
              <a:gd name="T7" fmla="*/ 12 h 12"/>
              <a:gd name="T8" fmla="*/ 0 w 14"/>
              <a:gd name="T9" fmla="*/ 10 h 12"/>
              <a:gd name="T10" fmla="*/ 3 w 14"/>
              <a:gd name="T11" fmla="*/ 5 h 12"/>
              <a:gd name="T12" fmla="*/ 0 w 14"/>
              <a:gd name="T13" fmla="*/ 5 h 12"/>
              <a:gd name="T14" fmla="*/ 0 w 14"/>
              <a:gd name="T15" fmla="*/ 0 h 12"/>
              <a:gd name="T16" fmla="*/ 9 w 14"/>
              <a:gd name="T17" fmla="*/ 0 h 12"/>
              <a:gd name="T18" fmla="*/ 14 w 14"/>
              <a:gd name="T19" fmla="*/ 0 h 12"/>
              <a:gd name="T20" fmla="*/ 14 w 14"/>
              <a:gd name="T21" fmla="*/ 5 h 12"/>
              <a:gd name="T22" fmla="*/ 9 w 14"/>
              <a:gd name="T23" fmla="*/ 12 h 12"/>
              <a:gd name="T24" fmla="*/ 9 w 14"/>
              <a:gd name="T25" fmla="*/ 10 h 12"/>
              <a:gd name="T26" fmla="*/ 12 w 14"/>
              <a:gd name="T27" fmla="*/ 5 h 12"/>
              <a:gd name="T28" fmla="*/ 9 w 14"/>
              <a:gd name="T29" fmla="*/ 5 h 12"/>
              <a:gd name="T30" fmla="*/ 9 w 14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9"/>
                  <a:pt x="4" y="12"/>
                  <a:pt x="0" y="1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0"/>
                  <a:pt x="3" y="7"/>
                  <a:pt x="3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  <a:moveTo>
                  <a:pt x="9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9"/>
                  <a:pt x="12" y="12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7"/>
                  <a:pt x="12" y="5"/>
                </a:cubicBezTo>
                <a:cubicBezTo>
                  <a:pt x="9" y="5"/>
                  <a:pt x="9" y="5"/>
                  <a:pt x="9" y="5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92224"/>
            <a:endParaRPr lang="en-AU" sz="140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213" y="1211580"/>
            <a:ext cx="3960812" cy="49682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51388" y="1211580"/>
            <a:ext cx="3962400" cy="496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4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0214" y="1211580"/>
            <a:ext cx="2522536" cy="496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313114" y="1211580"/>
            <a:ext cx="5400675" cy="496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73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1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/>
          <p:nvPr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2" y="249936"/>
            <a:ext cx="8283576" cy="656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2" y="1211580"/>
            <a:ext cx="8283576" cy="4968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defTabSz="792224"/>
            <a:r>
              <a:rPr lang="en-AU" sz="800" dirty="0">
                <a:solidFill>
                  <a:srgbClr val="4B4B4B"/>
                </a:solidFill>
              </a:rPr>
              <a:t>Bureau of Health Information </a:t>
            </a:r>
            <a:endParaRPr lang="en-AU" sz="800" dirty="0">
              <a:solidFill>
                <a:srgbClr val="4B4B4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214" y="6532794"/>
            <a:ext cx="82835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 hidden="1"/>
          <p:cNvSpPr/>
          <p:nvPr/>
        </p:nvSpPr>
        <p:spPr>
          <a:xfrm>
            <a:off x="1" y="7531670"/>
            <a:ext cx="8964001" cy="6641530"/>
          </a:xfrm>
          <a:custGeom>
            <a:avLst/>
            <a:gdLst>
              <a:gd name="connsiteX0" fmla="*/ 0 w 8964001"/>
              <a:gd name="connsiteY0" fmla="*/ 0 h 5534608"/>
              <a:gd name="connsiteX1" fmla="*/ 1026367 w 8964001"/>
              <a:gd name="connsiteY1" fmla="*/ 0 h 5534608"/>
              <a:gd name="connsiteX2" fmla="*/ 7595881 w 8964001"/>
              <a:gd name="connsiteY2" fmla="*/ 0 h 5534608"/>
              <a:gd name="connsiteX3" fmla="*/ 8964001 w 8964001"/>
              <a:gd name="connsiteY3" fmla="*/ 1368119 h 5534608"/>
              <a:gd name="connsiteX4" fmla="*/ 8964000 w 8964001"/>
              <a:gd name="connsiteY4" fmla="*/ 1368140 h 5534608"/>
              <a:gd name="connsiteX5" fmla="*/ 8964000 w 8964001"/>
              <a:gd name="connsiteY5" fmla="*/ 5534608 h 5534608"/>
              <a:gd name="connsiteX6" fmla="*/ 7595881 w 8964001"/>
              <a:gd name="connsiteY6" fmla="*/ 5534608 h 5534608"/>
              <a:gd name="connsiteX7" fmla="*/ 1523446 w 8964001"/>
              <a:gd name="connsiteY7" fmla="*/ 5534608 h 5534608"/>
              <a:gd name="connsiteX8" fmla="*/ 1026367 w 8964001"/>
              <a:gd name="connsiteY8" fmla="*/ 5534608 h 5534608"/>
              <a:gd name="connsiteX9" fmla="*/ 180000 w 8964001"/>
              <a:gd name="connsiteY9" fmla="*/ 5534608 h 5534608"/>
              <a:gd name="connsiteX10" fmla="*/ 0 w 8964001"/>
              <a:gd name="connsiteY10" fmla="*/ 5534608 h 5534608"/>
              <a:gd name="connsiteX11" fmla="*/ 0 w 8964001"/>
              <a:gd name="connsiteY11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1026367 w 8964001"/>
              <a:gd name="connsiteY7" fmla="*/ 5534608 h 5534608"/>
              <a:gd name="connsiteX8" fmla="*/ 180000 w 8964001"/>
              <a:gd name="connsiteY8" fmla="*/ 5534608 h 5534608"/>
              <a:gd name="connsiteX9" fmla="*/ 0 w 8964001"/>
              <a:gd name="connsiteY9" fmla="*/ 5534608 h 5534608"/>
              <a:gd name="connsiteX10" fmla="*/ 0 w 8964001"/>
              <a:gd name="connsiteY10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1026367 w 8964001"/>
              <a:gd name="connsiteY7" fmla="*/ 5534608 h 5534608"/>
              <a:gd name="connsiteX8" fmla="*/ 0 w 8964001"/>
              <a:gd name="connsiteY8" fmla="*/ 5534608 h 5534608"/>
              <a:gd name="connsiteX9" fmla="*/ 0 w 8964001"/>
              <a:gd name="connsiteY9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0 w 8964001"/>
              <a:gd name="connsiteY7" fmla="*/ 5534608 h 5534608"/>
              <a:gd name="connsiteX8" fmla="*/ 0 w 8964001"/>
              <a:gd name="connsiteY8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0 w 8964001"/>
              <a:gd name="connsiteY6" fmla="*/ 5534608 h 5534608"/>
              <a:gd name="connsiteX7" fmla="*/ 0 w 8964001"/>
              <a:gd name="connsiteY7" fmla="*/ 0 h 553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4001" h="5534608">
                <a:moveTo>
                  <a:pt x="0" y="0"/>
                </a:moveTo>
                <a:lnTo>
                  <a:pt x="7595881" y="0"/>
                </a:lnTo>
                <a:cubicBezTo>
                  <a:pt x="8351473" y="0"/>
                  <a:pt x="8964001" y="612528"/>
                  <a:pt x="8964001" y="1368119"/>
                </a:cubicBezTo>
                <a:cubicBezTo>
                  <a:pt x="8964001" y="1368126"/>
                  <a:pt x="8964000" y="1368133"/>
                  <a:pt x="8964000" y="1368140"/>
                </a:cubicBezTo>
                <a:lnTo>
                  <a:pt x="8964000" y="5534608"/>
                </a:lnTo>
                <a:lnTo>
                  <a:pt x="7595881" y="5534608"/>
                </a:lnTo>
                <a:lnTo>
                  <a:pt x="0" y="55346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224"/>
            <a:endParaRPr lang="en-AU" sz="1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792224"/>
            <a:r>
              <a:rPr lang="en-AU" sz="800" i="1" dirty="0">
                <a:solidFill>
                  <a:srgbClr val="4B4B4B"/>
                </a:solidFill>
              </a:rPr>
              <a:t>Trusted information. Informed decisions. Improved healthcare.</a:t>
            </a:r>
            <a:endParaRPr lang="en-AU" sz="800" dirty="0">
              <a:solidFill>
                <a:srgbClr val="4B4B4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 defTabSz="792224"/>
            <a:fld id="{F5126A3E-137D-4165-92E2-E831F0D12E9E}" type="slidenum">
              <a:rPr lang="en-AU" sz="800">
                <a:solidFill>
                  <a:srgbClr val="4B4B4B"/>
                </a:solidFill>
              </a:rPr>
              <a:pPr algn="r" defTabSz="792224"/>
              <a:t>‹#›</a:t>
            </a:fld>
            <a:endParaRPr lang="en-AU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92224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92224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92224" rtl="0" eaLnBrk="1" latinLnBrk="0" hangingPunct="1">
        <a:lnSpc>
          <a:spcPct val="110000"/>
        </a:lnSpc>
        <a:spcBef>
          <a:spcPts val="750"/>
        </a:spcBef>
        <a:spcAft>
          <a:spcPts val="20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792224" rtl="0" eaLnBrk="1" latinLnBrk="0" hangingPunct="1">
        <a:lnSpc>
          <a:spcPct val="110000"/>
        </a:lnSpc>
        <a:spcBef>
          <a:spcPts val="750"/>
        </a:spcBef>
        <a:spcAft>
          <a:spcPts val="45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82563" indent="-182563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49263" indent="-266700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25475" indent="-176213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273050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4738" indent="-176213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341438" indent="-266700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113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92224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38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450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3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675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72789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901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598965"/>
            <a:ext cx="8283574" cy="2439510"/>
          </a:xfrm>
        </p:spPr>
        <p:txBody>
          <a:bodyPr/>
          <a:lstStyle/>
          <a:p>
            <a:r>
              <a:rPr lang="en-AU" sz="4800" dirty="0" smtClean="0"/>
              <a:t>Dr Jean-Frederic Levesque</a:t>
            </a:r>
            <a:endParaRPr lang="en-AU" sz="4800" dirty="0"/>
          </a:p>
        </p:txBody>
      </p:sp>
      <p:sp>
        <p:nvSpPr>
          <p:cNvPr id="3" name="Rectangle 2"/>
          <p:cNvSpPr/>
          <p:nvPr/>
        </p:nvSpPr>
        <p:spPr>
          <a:xfrm>
            <a:off x="850901" y="3400426"/>
            <a:ext cx="4985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2224"/>
            <a:r>
              <a:rPr lang="en-AU" sz="1600" dirty="0">
                <a:solidFill>
                  <a:srgbClr val="4B4B4B"/>
                </a:solidFill>
              </a:rPr>
              <a:t>Chief Executive, Bureau of Health Information </a:t>
            </a:r>
            <a:r>
              <a:rPr lang="en-AU" sz="1400" dirty="0">
                <a:solidFill>
                  <a:srgbClr val="4B4B4B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82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937802"/>
            <a:ext cx="8048625" cy="59773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4226" y="173897"/>
            <a:ext cx="8102599" cy="6400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792224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rgbClr val="666666">
                    <a:lumMod val="50000"/>
                  </a:srgbClr>
                </a:solidFill>
              </a:rPr>
              <a:t>Healthcare Observer</a:t>
            </a:r>
            <a:endParaRPr lang="en-AU" sz="3200" dirty="0">
              <a:solidFill>
                <a:srgbClr val="66666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5598"/>
            <a:ext cx="9715500" cy="68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82" y="-5598"/>
            <a:ext cx="9707582" cy="68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59231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13</a:t>
            </a:fld>
            <a:endParaRPr lang="en-AU" sz="1400">
              <a:solidFill>
                <a:srgbClr val="4B4B4B"/>
              </a:solidFill>
            </a:endParaRPr>
          </a:p>
        </p:txBody>
      </p:sp>
      <p:pic>
        <p:nvPicPr>
          <p:cNvPr id="6" name="Picture 3" descr="W:\COMMUNICATIONS &amp; STAKEHOLDER ENGAGEMENT\Studio\WIP\0044_Strategic_Plan\Working\BHI_Strategic_PLan_2015-19_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604269"/>
            <a:ext cx="3841588" cy="5430664"/>
          </a:xfrm>
          <a:prstGeom prst="rect">
            <a:avLst/>
          </a:prstGeom>
          <a:noFill/>
          <a:effectLst>
            <a:outerShdw blurRad="254000" dist="63500" dir="30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 lvl="3"/>
            <a:r>
              <a:rPr lang="en-AU" sz="2000" dirty="0" smtClean="0"/>
              <a:t>Provide clinicians and managers access to more </a:t>
            </a:r>
            <a:r>
              <a:rPr lang="en-AU" sz="2000" b="1" dirty="0" smtClean="0"/>
              <a:t>detailed information </a:t>
            </a:r>
            <a:r>
              <a:rPr lang="en-AU" sz="2000" dirty="0" smtClean="0"/>
              <a:t>to support their local decision-making</a:t>
            </a:r>
          </a:p>
          <a:p>
            <a:pPr lvl="3"/>
            <a:r>
              <a:rPr lang="en-AU" sz="2000" dirty="0" smtClean="0"/>
              <a:t>Develop new measures that are linked to </a:t>
            </a:r>
            <a:r>
              <a:rPr lang="en-AU" sz="2000" b="1" dirty="0" smtClean="0"/>
              <a:t>priority</a:t>
            </a:r>
            <a:r>
              <a:rPr lang="en-AU" sz="2000" dirty="0" smtClean="0"/>
              <a:t> </a:t>
            </a:r>
            <a:r>
              <a:rPr lang="en-AU" sz="2000" b="1" dirty="0" smtClean="0"/>
              <a:t>areas</a:t>
            </a:r>
            <a:r>
              <a:rPr lang="en-AU" sz="2000" dirty="0" smtClean="0"/>
              <a:t> for NSW Public Health System</a:t>
            </a:r>
          </a:p>
          <a:p>
            <a:pPr lvl="3"/>
            <a:r>
              <a:rPr lang="en-AU" sz="2000" dirty="0" smtClean="0"/>
              <a:t>Stronger measures of </a:t>
            </a:r>
            <a:r>
              <a:rPr lang="en-AU" sz="2000" b="1" dirty="0" smtClean="0"/>
              <a:t>outcomes</a:t>
            </a:r>
            <a:r>
              <a:rPr lang="en-AU" sz="2000" dirty="0" smtClean="0"/>
              <a:t> of care</a:t>
            </a:r>
          </a:p>
          <a:p>
            <a:pPr lvl="3"/>
            <a:r>
              <a:rPr lang="en-AU" sz="2000" dirty="0" smtClean="0"/>
              <a:t>More information about </a:t>
            </a:r>
            <a:r>
              <a:rPr lang="en-AU" sz="2000" b="1" dirty="0" smtClean="0"/>
              <a:t>clinical variations </a:t>
            </a:r>
            <a:r>
              <a:rPr lang="en-AU" sz="2000" dirty="0" smtClean="0"/>
              <a:t>in acute and chronic care</a:t>
            </a:r>
          </a:p>
          <a:p>
            <a:pPr lvl="3"/>
            <a:r>
              <a:rPr lang="en-AU" sz="2000" dirty="0" smtClean="0"/>
              <a:t>Greater focus on </a:t>
            </a:r>
            <a:r>
              <a:rPr lang="en-AU" sz="2000" b="1" dirty="0" smtClean="0"/>
              <a:t>what patients have to say </a:t>
            </a:r>
            <a:r>
              <a:rPr lang="en-AU" sz="2000" dirty="0" smtClean="0"/>
              <a:t>about their care and how it impacts their life</a:t>
            </a:r>
          </a:p>
          <a:p>
            <a:pPr lvl="3"/>
            <a:r>
              <a:rPr lang="en-AU" sz="2000" dirty="0" smtClean="0"/>
              <a:t>Insights into how providers and delivery organisations </a:t>
            </a:r>
            <a:r>
              <a:rPr lang="en-AU" sz="2000" b="1" dirty="0" smtClean="0"/>
              <a:t>work as a system</a:t>
            </a:r>
            <a:endParaRPr lang="en-AU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14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More timely, detailed and tailored informaton </a:t>
            </a:r>
            <a:br>
              <a:rPr lang="da-DK" sz="2000" dirty="0" smtClean="0"/>
            </a:br>
            <a:r>
              <a:rPr lang="da-DK" sz="2000" dirty="0" smtClean="0"/>
              <a:t>– increased digital data, interactive media and advanced visualisation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02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AU" sz="2400" dirty="0"/>
              <a:t>To provide the </a:t>
            </a:r>
            <a:r>
              <a:rPr lang="en-AU" sz="2400" b="1" dirty="0"/>
              <a:t>community</a:t>
            </a:r>
            <a:r>
              <a:rPr lang="en-AU" sz="2400" dirty="0"/>
              <a:t>, </a:t>
            </a:r>
            <a:r>
              <a:rPr lang="en-AU" sz="2400" b="1" dirty="0"/>
              <a:t>healthcare professionals </a:t>
            </a:r>
            <a:r>
              <a:rPr lang="en-AU" sz="2400" dirty="0" smtClean="0"/>
              <a:t>and the </a:t>
            </a:r>
            <a:r>
              <a:rPr lang="en-AU" sz="2400" b="1" dirty="0"/>
              <a:t>NSW Parliament </a:t>
            </a:r>
            <a:r>
              <a:rPr lang="en-AU" sz="2400" dirty="0"/>
              <a:t>with </a:t>
            </a:r>
            <a:r>
              <a:rPr lang="en-AU" sz="2400" b="1" dirty="0"/>
              <a:t>independent</a:t>
            </a:r>
            <a:r>
              <a:rPr lang="en-AU" sz="2400" dirty="0"/>
              <a:t>, </a:t>
            </a:r>
            <a:r>
              <a:rPr lang="en-AU" sz="2400" b="1" dirty="0"/>
              <a:t>timely</a:t>
            </a:r>
            <a:r>
              <a:rPr lang="en-AU" sz="2400" dirty="0"/>
              <a:t> and </a:t>
            </a:r>
            <a:r>
              <a:rPr lang="en-AU" sz="2400" b="1" dirty="0"/>
              <a:t>accurate</a:t>
            </a:r>
            <a:r>
              <a:rPr lang="en-AU" sz="2400" dirty="0"/>
              <a:t> information about the </a:t>
            </a:r>
            <a:r>
              <a:rPr lang="en-AU" sz="2400" b="1" dirty="0"/>
              <a:t>performance</a:t>
            </a:r>
            <a:r>
              <a:rPr lang="en-AU" sz="2400" dirty="0"/>
              <a:t> of the NSW public health </a:t>
            </a:r>
            <a:r>
              <a:rPr lang="en-AU" sz="2400" dirty="0" smtClean="0"/>
              <a:t>system </a:t>
            </a:r>
            <a:r>
              <a:rPr lang="en-AU" sz="2400" dirty="0"/>
              <a:t>in ways that enhance the system’s </a:t>
            </a:r>
            <a:r>
              <a:rPr lang="en-AU" sz="2400" b="1" i="1" dirty="0"/>
              <a:t>accountability</a:t>
            </a:r>
            <a:r>
              <a:rPr lang="en-AU" sz="2400" dirty="0"/>
              <a:t> and </a:t>
            </a:r>
            <a:r>
              <a:rPr lang="en-AU" sz="2400" b="1" i="1" dirty="0"/>
              <a:t>inform efforts to improve </a:t>
            </a:r>
            <a:r>
              <a:rPr lang="en-AU" sz="2400" dirty="0"/>
              <a:t>health care.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2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BHI’s purpose</a:t>
            </a:r>
          </a:p>
        </p:txBody>
      </p:sp>
    </p:spTree>
    <p:extLst>
      <p:ext uri="{BB962C8B-B14F-4D97-AF65-F5344CB8AC3E}">
        <p14:creationId xmlns:p14="http://schemas.microsoft.com/office/powerpoint/2010/main" val="12000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AU" sz="2400" dirty="0"/>
              <a:t>Patient empowerment</a:t>
            </a:r>
          </a:p>
          <a:p>
            <a:pPr lvl="3"/>
            <a:r>
              <a:rPr lang="en-AU" sz="2400" dirty="0"/>
              <a:t>Supporting patients’ choices and expectations</a:t>
            </a:r>
          </a:p>
          <a:p>
            <a:pPr lvl="3"/>
            <a:r>
              <a:rPr lang="en-AU" sz="2400" dirty="0"/>
              <a:t>Promotes accountability at the patient-provider interface</a:t>
            </a:r>
          </a:p>
          <a:p>
            <a:pPr lvl="1"/>
            <a:r>
              <a:rPr lang="en-AU" sz="2400" dirty="0"/>
              <a:t>Political debate</a:t>
            </a:r>
          </a:p>
          <a:p>
            <a:pPr lvl="3"/>
            <a:r>
              <a:rPr lang="en-AU" sz="2400" dirty="0"/>
              <a:t>Stimulating explicit debates about policies</a:t>
            </a:r>
          </a:p>
          <a:p>
            <a:pPr lvl="3"/>
            <a:r>
              <a:rPr lang="en-AU" sz="2400" dirty="0"/>
              <a:t>Supports a culture of openness about </a:t>
            </a:r>
            <a:r>
              <a:rPr lang="en-AU" sz="2400" dirty="0" smtClean="0"/>
              <a:t>performance</a:t>
            </a:r>
            <a:endParaRPr lang="en-A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3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Reporting to promote </a:t>
            </a:r>
            <a:r>
              <a:rPr lang="en-AU" dirty="0" smtClean="0"/>
              <a:t>accountability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23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AU" sz="2400" dirty="0"/>
              <a:t>Internal motivation</a:t>
            </a:r>
          </a:p>
          <a:p>
            <a:pPr lvl="3"/>
            <a:r>
              <a:rPr lang="en-AU" sz="2400" dirty="0"/>
              <a:t>Knowing about own performance is a starting point </a:t>
            </a:r>
            <a:endParaRPr lang="en-AU" sz="2400" dirty="0" smtClean="0"/>
          </a:p>
          <a:p>
            <a:pPr lvl="3"/>
            <a:r>
              <a:rPr lang="en-AU" sz="2400" dirty="0" smtClean="0"/>
              <a:t>Seeing </a:t>
            </a:r>
            <a:r>
              <a:rPr lang="en-AU" sz="2400" dirty="0"/>
              <a:t>the performance of others </a:t>
            </a:r>
            <a:r>
              <a:rPr lang="en-AU" sz="2400" dirty="0" smtClean="0"/>
              <a:t>reinforces</a:t>
            </a:r>
            <a:endParaRPr lang="en-AU" sz="2400" dirty="0"/>
          </a:p>
          <a:p>
            <a:pPr lvl="1"/>
            <a:r>
              <a:rPr lang="en-AU" sz="2400" dirty="0"/>
              <a:t>External pressure </a:t>
            </a:r>
          </a:p>
          <a:p>
            <a:pPr lvl="3"/>
            <a:r>
              <a:rPr lang="en-AU" sz="2400" dirty="0"/>
              <a:t>Contracts, funding streams and policies </a:t>
            </a:r>
            <a:endParaRPr lang="en-AU" sz="2400" dirty="0" smtClean="0"/>
          </a:p>
          <a:p>
            <a:pPr lvl="3"/>
            <a:r>
              <a:rPr lang="en-AU" sz="2400" dirty="0" smtClean="0"/>
              <a:t>Peer </a:t>
            </a:r>
            <a:r>
              <a:rPr lang="en-AU" sz="2400" dirty="0"/>
              <a:t>judgement and public pressure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4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Reporting to support improvement</a:t>
            </a:r>
          </a:p>
        </p:txBody>
      </p:sp>
    </p:spTree>
    <p:extLst>
      <p:ext uri="{BB962C8B-B14F-4D97-AF65-F5344CB8AC3E}">
        <p14:creationId xmlns:p14="http://schemas.microsoft.com/office/powerpoint/2010/main" val="2692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 lvl="3"/>
            <a:r>
              <a:rPr lang="en-AU" sz="2400" b="1" dirty="0"/>
              <a:t>Productivity</a:t>
            </a:r>
            <a:r>
              <a:rPr lang="en-AU" sz="2400" dirty="0"/>
              <a:t>: being organised, doing more</a:t>
            </a:r>
            <a:endParaRPr lang="en-AU" sz="2400" dirty="0" smtClean="0"/>
          </a:p>
          <a:p>
            <a:pPr lvl="3"/>
            <a:r>
              <a:rPr lang="en-AU" sz="2400" b="1" dirty="0"/>
              <a:t>Accessibility</a:t>
            </a:r>
            <a:r>
              <a:rPr lang="en-AU" sz="2400" dirty="0"/>
              <a:t>: healthcare, when and where needed</a:t>
            </a:r>
            <a:endParaRPr lang="en-AU" sz="2400" dirty="0" smtClean="0"/>
          </a:p>
          <a:p>
            <a:pPr lvl="3"/>
            <a:r>
              <a:rPr lang="en-AU" sz="2400" b="1" dirty="0"/>
              <a:t>Appropriateness</a:t>
            </a:r>
            <a:r>
              <a:rPr lang="en-AU" sz="2400" dirty="0"/>
              <a:t>: the right healthcare, the right way</a:t>
            </a:r>
            <a:endParaRPr lang="en-AU" sz="2400" dirty="0" smtClean="0"/>
          </a:p>
          <a:p>
            <a:pPr lvl="3"/>
            <a:r>
              <a:rPr lang="en-AU" sz="2400" b="1" dirty="0"/>
              <a:t>Effectiveness</a:t>
            </a:r>
            <a:r>
              <a:rPr lang="en-AU" sz="2400" dirty="0"/>
              <a:t>: making a difference for patients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5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Clinically-relevant dimensions of performance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12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 lvl="3"/>
            <a:r>
              <a:rPr lang="en-AU" sz="2400" b="1" dirty="0"/>
              <a:t>Efficiency</a:t>
            </a:r>
            <a:r>
              <a:rPr lang="en-AU" sz="2400" dirty="0"/>
              <a:t>: value for money</a:t>
            </a:r>
          </a:p>
          <a:p>
            <a:pPr lvl="3"/>
            <a:r>
              <a:rPr lang="en-AU" sz="2400" b="1" dirty="0"/>
              <a:t>Equity</a:t>
            </a:r>
            <a:r>
              <a:rPr lang="en-AU" sz="2400" dirty="0"/>
              <a:t>: health for all; healthcare that’s fair</a:t>
            </a:r>
          </a:p>
          <a:p>
            <a:pPr lvl="3"/>
            <a:r>
              <a:rPr lang="en-AU" sz="2400" b="1" dirty="0"/>
              <a:t>Sustainability</a:t>
            </a:r>
            <a:r>
              <a:rPr lang="en-AU" sz="2400" dirty="0"/>
              <a:t>: caring for the future</a:t>
            </a:r>
          </a:p>
          <a:p>
            <a:pPr lvl="3"/>
            <a:r>
              <a:rPr lang="en-AU" sz="2400" b="1" dirty="0"/>
              <a:t>Impact</a:t>
            </a:r>
            <a:r>
              <a:rPr lang="en-AU" sz="2400" dirty="0"/>
              <a:t>: better health, better lives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6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Policy-relevant dimensions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40797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214" y="1408176"/>
            <a:ext cx="8102597" cy="4114800"/>
          </a:xfrm>
          <a:prstGeom prst="rect">
            <a:avLst/>
          </a:prstGeom>
        </p:spPr>
        <p:txBody>
          <a:bodyPr/>
          <a:lstStyle/>
          <a:p>
            <a:pPr lvl="3"/>
            <a:r>
              <a:rPr lang="en-AU" sz="2400" dirty="0" smtClean="0"/>
              <a:t>Healthcare </a:t>
            </a:r>
            <a:r>
              <a:rPr lang="en-AU" sz="2400" dirty="0"/>
              <a:t>in Focus – Annual Performance Report</a:t>
            </a:r>
          </a:p>
          <a:p>
            <a:pPr lvl="3"/>
            <a:r>
              <a:rPr lang="en-AU" sz="2400" dirty="0"/>
              <a:t>Hospital Quarterly</a:t>
            </a:r>
          </a:p>
          <a:p>
            <a:pPr lvl="3"/>
            <a:r>
              <a:rPr lang="en-AU" sz="2400" dirty="0"/>
              <a:t>The Insights Series</a:t>
            </a:r>
          </a:p>
          <a:p>
            <a:pPr lvl="3"/>
            <a:r>
              <a:rPr lang="en-AU" sz="2400" dirty="0"/>
              <a:t>Patient Perspectives</a:t>
            </a:r>
          </a:p>
          <a:p>
            <a:pPr lvl="3"/>
            <a:r>
              <a:rPr lang="en-AU" sz="2400" dirty="0"/>
              <a:t>Spotlight on Measurement</a:t>
            </a:r>
          </a:p>
          <a:p>
            <a:pPr lvl="3"/>
            <a:r>
              <a:rPr lang="en-AU" sz="2400" dirty="0"/>
              <a:t>Data </a:t>
            </a:r>
            <a:r>
              <a:rPr lang="en-AU" sz="2400" dirty="0" smtClean="0"/>
              <a:t>Matters</a:t>
            </a:r>
          </a:p>
          <a:p>
            <a:pPr lvl="3"/>
            <a:r>
              <a:rPr lang="en-AU" sz="2400" dirty="0"/>
              <a:t>Snapshots </a:t>
            </a:r>
            <a:r>
              <a:rPr lang="en-AU" sz="2400" dirty="0" smtClean="0"/>
              <a:t>Series</a:t>
            </a:r>
            <a:endParaRPr lang="en-AU" sz="2400" dirty="0"/>
          </a:p>
          <a:p>
            <a:pPr marL="0" lvl="3" indent="0">
              <a:buNone/>
            </a:pPr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64300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7</a:t>
            </a:fld>
            <a:endParaRPr lang="en-AU" sz="140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BHI’s </a:t>
            </a:r>
            <a:r>
              <a:rPr lang="da-DK" dirty="0" smtClean="0"/>
              <a:t>reports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9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7" y="2000250"/>
            <a:ext cx="2519813" cy="34847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63500" dir="3000000" algn="ctr" rotWithShape="0">
              <a:prstClr val="black">
                <a:alpha val="5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89925" y="6559231"/>
            <a:ext cx="242887" cy="174466"/>
          </a:xfrm>
          <a:prstGeom prst="rect">
            <a:avLst/>
          </a:prstGeom>
        </p:spPr>
        <p:txBody>
          <a:bodyPr/>
          <a:lstStyle/>
          <a:p>
            <a:pPr defTabSz="792224"/>
            <a:fld id="{39646A30-2C0E-4DD7-9688-DAE55829C230}" type="slidenum">
              <a:rPr lang="en-AU" sz="1400">
                <a:solidFill>
                  <a:srgbClr val="4B4B4B"/>
                </a:solidFill>
              </a:rPr>
              <a:pPr defTabSz="792224"/>
              <a:t>8</a:t>
            </a:fld>
            <a:endParaRPr lang="en-AU" sz="1400">
              <a:solidFill>
                <a:srgbClr val="4B4B4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11" y="2000250"/>
            <a:ext cx="2519814" cy="34847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63500" dir="3000000" algn="ctr" rotWithShape="0">
              <a:prstClr val="black">
                <a:alpha val="5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59" y="2000249"/>
            <a:ext cx="2520111" cy="34847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63500" dir="3000000" algn="ctr" rotWithShape="0">
              <a:prstClr val="black">
                <a:alpha val="5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3102" y="493776"/>
            <a:ext cx="8102599" cy="10093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792224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Our latest reports</a:t>
            </a:r>
            <a:endParaRPr lang="en-AU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7" y="999013"/>
            <a:ext cx="7679806" cy="54974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4226" y="173897"/>
            <a:ext cx="8102599" cy="6400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792224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rgbClr val="666666">
                    <a:lumMod val="50000"/>
                  </a:srgbClr>
                </a:solidFill>
              </a:rPr>
              <a:t>NSW Patient Survey Program</a:t>
            </a:r>
            <a:endParaRPr lang="en-AU" sz="3200" dirty="0">
              <a:solidFill>
                <a:srgbClr val="66666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I_Template_4x3">
  <a:themeElements>
    <a:clrScheme name="BHI Theme">
      <a:dk1>
        <a:srgbClr val="4B4B4B"/>
      </a:dk1>
      <a:lt1>
        <a:srgbClr val="FFFFFF"/>
      </a:lt1>
      <a:dk2>
        <a:srgbClr val="666666"/>
      </a:dk2>
      <a:lt2>
        <a:srgbClr val="778888"/>
      </a:lt2>
      <a:accent1>
        <a:srgbClr val="E35205"/>
      </a:accent1>
      <a:accent2>
        <a:srgbClr val="75787B"/>
      </a:accent2>
      <a:accent3>
        <a:srgbClr val="FFDD99"/>
      </a:accent3>
      <a:accent4>
        <a:srgbClr val="993399"/>
      </a:accent4>
      <a:accent5>
        <a:srgbClr val="4B3107"/>
      </a:accent5>
      <a:accent6>
        <a:srgbClr val="EEAA00"/>
      </a:accent6>
      <a:hlink>
        <a:srgbClr val="75787B"/>
      </a:hlink>
      <a:folHlink>
        <a:srgbClr val="778888"/>
      </a:folHlink>
    </a:clrScheme>
    <a:fontScheme name="Open San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BHI_Template_4x3</vt:lpstr>
      <vt:lpstr>Dr Jean-Frederic Levesque</vt:lpstr>
      <vt:lpstr>BHI’s purpose</vt:lpstr>
      <vt:lpstr>Reporting to promote accountability</vt:lpstr>
      <vt:lpstr>Reporting to support improvement</vt:lpstr>
      <vt:lpstr>Clinically-relevant dimensions of performance</vt:lpstr>
      <vt:lpstr>Policy-relevant dimensions of performance</vt:lpstr>
      <vt:lpstr>BHI’s reports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More timely, detailed and tailored informaton  – increased digital data, interactive media and advanced visualisation</vt:lpstr>
    </vt:vector>
  </TitlesOfParts>
  <Company>HSS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Jean-Frederic Levesque</dc:title>
  <dc:creator>Rohan Lindeman</dc:creator>
  <cp:lastModifiedBy>Rohan Lindeman</cp:lastModifiedBy>
  <cp:revision>1</cp:revision>
  <dcterms:created xsi:type="dcterms:W3CDTF">2014-12-16T23:25:24Z</dcterms:created>
  <dcterms:modified xsi:type="dcterms:W3CDTF">2014-12-16T23:26:05Z</dcterms:modified>
</cp:coreProperties>
</file>