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09FC2"/>
    <a:srgbClr val="0092BC"/>
    <a:srgbClr val="F8F8F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00" autoAdjust="0"/>
  </p:normalViewPr>
  <p:slideViewPr>
    <p:cSldViewPr>
      <p:cViewPr>
        <p:scale>
          <a:sx n="100" d="100"/>
          <a:sy n="100" d="100"/>
        </p:scale>
        <p:origin x="-3864" y="-1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374E-5712-4C6F-B0F8-7155F20CA31F}" type="datetimeFigureOut">
              <a:rPr lang="en-US" smtClean="0"/>
              <a:pPr/>
              <a:t>9/7/2012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9EE2-0E4A-4351-AAAD-541ADA34E6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08684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97DD-ECF4-4E51-860C-F463A8230F65}" type="datetimeFigureOut">
              <a:rPr lang="en-US" smtClean="0"/>
              <a:pPr/>
              <a:t>9/7/2012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711FF-7E41-437E-9CEE-9E7E1994971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012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LY - 2 line subhea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66000"/>
            <a:ext cx="7286676" cy="7143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8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57356" y="2422800"/>
            <a:ext cx="642942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ts val="2700"/>
              </a:lnSpc>
              <a:spcAft>
                <a:spcPts val="0"/>
              </a:spcAft>
              <a:defRPr sz="2300" b="0" spc="-30" baseline="0">
                <a:solidFill>
                  <a:schemeClr val="bg1">
                    <a:lumMod val="75000"/>
                  </a:schemeClr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3438" y="3357562"/>
            <a:ext cx="364333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1500" b="0" spc="-30" baseline="0">
                <a:solidFill>
                  <a:schemeClr val="bg2"/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751946374"/>
              </p:ext>
            </p:extLst>
          </p:nvPr>
        </p:nvGraphicFramePr>
        <p:xfrm>
          <a:off x="1214438" y="1500188"/>
          <a:ext cx="6715172" cy="3097440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376684">
                <a:tc>
                  <a:txBody>
                    <a:bodyPr/>
                    <a:lstStyle/>
                    <a:p>
                      <a:pPr lvl="0"/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-24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6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3047822370"/>
              </p:ext>
            </p:extLst>
          </p:nvPr>
        </p:nvGraphicFramePr>
        <p:xfrm>
          <a:off x="1214438" y="1500188"/>
          <a:ext cx="6715172" cy="3903244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432000"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64320">
                <a:tc rowSpan="3"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1988580431"/>
              </p:ext>
            </p:extLst>
          </p:nvPr>
        </p:nvGraphicFramePr>
        <p:xfrm>
          <a:off x="1214438" y="1500188"/>
          <a:ext cx="6715170" cy="4054680"/>
        </p:xfrm>
        <a:graphic>
          <a:graphicData uri="http://schemas.openxmlformats.org/drawingml/2006/table">
            <a:tbl>
              <a:tblPr firstRow="1" bandRow="1"/>
              <a:tblGrid>
                <a:gridCol w="1343034"/>
                <a:gridCol w="1343034"/>
                <a:gridCol w="1343034"/>
                <a:gridCol w="1343034"/>
                <a:gridCol w="1343034"/>
              </a:tblGrid>
              <a:tr h="432000">
                <a:tc>
                  <a:txBody>
                    <a:bodyPr/>
                    <a:lstStyle/>
                    <a:p>
                      <a:endParaRPr lang="en-AU" sz="1300" b="1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6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graph highlight - ELIP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PUBLIC REPORTS\Annual Performance Reports\Annual Performance Report - Healthcare in Focus 2010\Layout and design\SLIDE-SHOW\SLIDES - POWERPOINT\POWERPOINT-SLIDE-6_Health-status-self-reported-chronic-conditions_Figure-1.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181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 userDrawn="1"/>
        </p:nvSpPr>
        <p:spPr>
          <a:xfrm>
            <a:off x="4929190" y="4286256"/>
            <a:ext cx="2500330" cy="42862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00969" y="2143116"/>
            <a:ext cx="1500187" cy="3714776"/>
          </a:xfrm>
          <a:prstGeom prst="rect">
            <a:avLst/>
          </a:prstGeom>
        </p:spPr>
        <p:txBody>
          <a:bodyPr/>
          <a:lstStyle>
            <a:lvl1pPr>
              <a:defRPr lang="en-AU" sz="900" u="none" baseline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draw this shape for highlighting a figure: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the circle shape tool and draw required  size circle by clicking and dragging.</a:t>
            </a:r>
            <a:endParaRPr lang="en-A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instructions for creating a shape for highlighting a figure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P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rgbClr val="C00000"/>
                </a:solidFill>
              </a:defRPr>
            </a:lvl1pPr>
          </a:lstStyle>
          <a:p>
            <a:r>
              <a:rPr lang="en-AU" dirty="0" smtClean="0"/>
              <a:t>Instructions for using this template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14414" y="1428737"/>
            <a:ext cx="6715172" cy="4500594"/>
          </a:xfrm>
          <a:prstGeom prst="rect">
            <a:avLst/>
          </a:prstGeom>
        </p:spPr>
        <p:txBody>
          <a:bodyPr/>
          <a:lstStyle>
            <a:lvl1pPr indent="0">
              <a:lnSpc>
                <a:spcPts val="1400"/>
              </a:lnSpc>
              <a:buClr>
                <a:schemeClr val="bg1">
                  <a:lumMod val="75000"/>
                </a:schemeClr>
              </a:buClr>
              <a:buSzPct val="130000"/>
              <a:buFontTx/>
              <a:buNone/>
              <a:defRPr sz="1200" b="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>
              <a:lnSpc>
                <a:spcPts val="1600"/>
              </a:lnSpc>
            </a:pPr>
            <a:r>
              <a:rPr lang="en-AU" sz="1400" b="1" dirty="0" smtClean="0">
                <a:solidFill>
                  <a:srgbClr val="C00000"/>
                </a:solidFill>
              </a:rPr>
              <a:t>Getting started: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1:  Before you start and </a:t>
            </a:r>
            <a:r>
              <a:rPr lang="en-AU" sz="1400" b="1" u="sng" dirty="0" smtClean="0">
                <a:solidFill>
                  <a:srgbClr val="C00000"/>
                </a:solidFill>
              </a:rPr>
              <a:t>WHEN EDITING PAGES</a:t>
            </a:r>
            <a:r>
              <a:rPr lang="en-AU" sz="1400" b="1" dirty="0" smtClean="0">
                <a:solidFill>
                  <a:srgbClr val="C00000"/>
                </a:solidFill>
              </a:rPr>
              <a:t> go to ‘VIEW’ and ensure it is </a:t>
            </a:r>
            <a:r>
              <a:rPr lang="en-AU" sz="1400" b="1" u="sng" dirty="0" smtClean="0">
                <a:solidFill>
                  <a:srgbClr val="C00000"/>
                </a:solidFill>
              </a:rPr>
              <a:t>ALWAYS</a:t>
            </a:r>
            <a:r>
              <a:rPr lang="en-AU" sz="1400" b="1" dirty="0" smtClean="0">
                <a:solidFill>
                  <a:srgbClr val="C00000"/>
                </a:solidFill>
              </a:rPr>
              <a:t> set to </a:t>
            </a:r>
            <a:r>
              <a:rPr lang="en-AU" sz="1400" b="1" u="sng" dirty="0" smtClean="0">
                <a:solidFill>
                  <a:srgbClr val="C00000"/>
                </a:solidFill>
              </a:rPr>
              <a:t>‘Normal’</a:t>
            </a:r>
            <a:r>
              <a:rPr lang="en-AU" sz="1400" b="1" dirty="0" smtClean="0">
                <a:solidFill>
                  <a:srgbClr val="C00000"/>
                </a:solidFill>
              </a:rPr>
              <a:t>.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2:</a:t>
            </a:r>
            <a:r>
              <a:rPr lang="en-AU" sz="1400" dirty="0" smtClean="0">
                <a:solidFill>
                  <a:srgbClr val="C00000"/>
                </a:solidFill>
              </a:rPr>
              <a:t>  Go to </a:t>
            </a:r>
            <a:r>
              <a:rPr lang="en-AU" sz="1400" b="1" dirty="0" smtClean="0">
                <a:solidFill>
                  <a:srgbClr val="C00000"/>
                </a:solidFill>
              </a:rPr>
              <a:t>‘HOME’</a:t>
            </a:r>
            <a:r>
              <a:rPr lang="en-AU" sz="1400" dirty="0" smtClean="0">
                <a:solidFill>
                  <a:srgbClr val="C00000"/>
                </a:solidFill>
              </a:rPr>
              <a:t>, click on </a:t>
            </a:r>
            <a:r>
              <a:rPr lang="en-AU" sz="1400" b="1" dirty="0" smtClean="0">
                <a:solidFill>
                  <a:srgbClr val="C00000"/>
                </a:solidFill>
              </a:rPr>
              <a:t>‘New Slide’</a:t>
            </a:r>
            <a:r>
              <a:rPr lang="en-AU" sz="1400" dirty="0" smtClean="0">
                <a:solidFill>
                  <a:srgbClr val="C00000"/>
                </a:solidFill>
              </a:rPr>
              <a:t> (on the arrow) and select relevant slide master from list to insert into your presentation.</a:t>
            </a:r>
            <a:r>
              <a:rPr lang="en-AU" sz="1400" b="1" dirty="0" smtClean="0">
                <a:solidFill>
                  <a:srgbClr val="C00000"/>
                </a:solidFill>
              </a:rPr>
              <a:t> 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dirty="0" smtClean="0">
                <a:solidFill>
                  <a:srgbClr val="C00000"/>
                </a:solidFill>
              </a:rPr>
              <a:t>(Note: Slide names describe the intended usage for each slide master. Slides named ‘sample...’ are NOT designed to be used as template pages, but only for cutting and pasting standardised elements ­from, </a:t>
            </a:r>
            <a:r>
              <a:rPr lang="en-AU" sz="1400" dirty="0" err="1" smtClean="0">
                <a:solidFill>
                  <a:srgbClr val="C00000"/>
                </a:solidFill>
              </a:rPr>
              <a:t>eg</a:t>
            </a:r>
            <a:r>
              <a:rPr lang="en-AU" sz="1400" dirty="0" smtClean="0">
                <a:solidFill>
                  <a:srgbClr val="C00000"/>
                </a:solidFill>
              </a:rPr>
              <a:t>: tables.)</a:t>
            </a:r>
            <a:br>
              <a:rPr lang="en-AU" sz="140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3:</a:t>
            </a:r>
            <a:r>
              <a:rPr lang="en-AU" sz="1400" dirty="0" smtClean="0">
                <a:solidFill>
                  <a:srgbClr val="C00000"/>
                </a:solidFill>
              </a:rPr>
              <a:t>  Follow prompts to insert text, graphics etc. To add text, simply click in text box and type.</a:t>
            </a:r>
            <a:br>
              <a:rPr lang="en-AU" sz="140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DO NOT:  Change text formatting </a:t>
            </a:r>
            <a:r>
              <a:rPr lang="en-AU" sz="1400" b="1" dirty="0" err="1" smtClean="0">
                <a:solidFill>
                  <a:srgbClr val="C00000"/>
                </a:solidFill>
              </a:rPr>
              <a:t>eg</a:t>
            </a:r>
            <a:r>
              <a:rPr lang="en-AU" sz="1400" b="1" dirty="0" smtClean="0">
                <a:solidFill>
                  <a:srgbClr val="C00000"/>
                </a:solidFill>
              </a:rPr>
              <a:t>: colours, font size etc.</a:t>
            </a:r>
            <a:br>
              <a:rPr lang="en-AU" sz="1400" b="1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DO NOT:  Move or resize any text boxes. 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Final Step:</a:t>
            </a:r>
            <a:r>
              <a:rPr lang="en-AU" sz="1400" dirty="0" smtClean="0">
                <a:solidFill>
                  <a:srgbClr val="C00000"/>
                </a:solidFill>
              </a:rPr>
              <a:t>  When finished, ensure that you </a:t>
            </a:r>
            <a:r>
              <a:rPr lang="en-AU" sz="1400" b="1" dirty="0" smtClean="0">
                <a:solidFill>
                  <a:srgbClr val="C00000"/>
                </a:solidFill>
              </a:rPr>
              <a:t>save your file as a presentation under its own name.</a:t>
            </a:r>
            <a:r>
              <a:rPr lang="en-AU" sz="1400" dirty="0" smtClean="0">
                <a:solidFill>
                  <a:srgbClr val="C00000"/>
                </a:solidFill>
              </a:rPr>
              <a:t> </a:t>
            </a:r>
            <a:r>
              <a:rPr lang="en-AU" sz="1400" b="1" dirty="0" smtClean="0">
                <a:solidFill>
                  <a:srgbClr val="C00000"/>
                </a:solidFill>
              </a:rPr>
              <a:t>DO NOT SAVE OVER THE TOP OF THE MASTER TEMPLATE FILE</a:t>
            </a:r>
            <a:r>
              <a:rPr lang="en-AU" sz="1400" dirty="0" smtClean="0">
                <a:solidFill>
                  <a:srgbClr val="C00000"/>
                </a:solidFill>
              </a:rPr>
              <a:t>. (Note: This instruction page should be deleted before saving.)</a:t>
            </a:r>
            <a:endParaRPr lang="en-A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hnsonA\My Documents\Powerpoint template WIP\ppt-end-slide-web-address-onl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83"/>
            <a:ext cx="9144001" cy="68556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LY - 1 line subhea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66000"/>
            <a:ext cx="7286676" cy="7143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8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57356" y="2422800"/>
            <a:ext cx="6429420" cy="506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ts val="2700"/>
              </a:lnSpc>
              <a:spcAft>
                <a:spcPts val="0"/>
              </a:spcAft>
              <a:defRPr sz="2300" b="0" spc="-30" baseline="0">
                <a:solidFill>
                  <a:schemeClr val="bg1">
                    <a:lumMod val="75000"/>
                  </a:schemeClr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3438" y="3000372"/>
            <a:ext cx="364333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1500" b="0" spc="-30" baseline="0">
                <a:solidFill>
                  <a:schemeClr val="bg2"/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care in focu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OMMUNICATIONS &amp; STAKEHOLDER ENGAGEMENT\Presentations\SLIDE LIBRARY\APR\SLIDES - POWERPOINT\POWERPOINT-SLIDE-1_Health-in-Focus-CO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14414" y="1428737"/>
            <a:ext cx="6715172" cy="4500594"/>
          </a:xfrm>
          <a:prstGeom prst="rect">
            <a:avLst/>
          </a:prstGeom>
        </p:spPr>
        <p:txBody>
          <a:bodyPr/>
          <a:lstStyle>
            <a:lvl1pPr indent="0">
              <a:lnSpc>
                <a:spcPts val="2100"/>
              </a:lnSpc>
              <a:buClr>
                <a:schemeClr val="bg1">
                  <a:lumMod val="75000"/>
                </a:schemeClr>
              </a:buClr>
              <a:buSzPct val="130000"/>
              <a:buFontTx/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00969" y="857232"/>
            <a:ext cx="1500187" cy="5072098"/>
          </a:xfrm>
          <a:prstGeom prst="rect">
            <a:avLst/>
          </a:prstGeom>
        </p:spPr>
        <p:txBody>
          <a:bodyPr/>
          <a:lstStyle>
            <a:lvl1pPr>
              <a:defRPr lang="en-AU" sz="900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Formatting text: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text from an external source: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Save as ‘</a:t>
            </a:r>
            <a:r>
              <a:rPr lang="en-AU" sz="1100" b="1" dirty="0" err="1" smtClean="0">
                <a:latin typeface="Calibri"/>
                <a:ea typeface="Calibri"/>
                <a:cs typeface="Times New Roman"/>
              </a:rPr>
              <a:t>OpenDocument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Text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- ­­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plain text’ 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in Word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BEFORE CUTTING AND PASTING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to ensure style remains consistent.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format bulleted text: 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select text and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‘Increase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ONCE ONLY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To revert to normal text,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‘Decrease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(Note: this text box will not appear in your presentation but can be deleted when no longer required.)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9286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14414" y="1785926"/>
            <a:ext cx="6715172" cy="4125923"/>
          </a:xfrm>
          <a:prstGeom prst="rect">
            <a:avLst/>
          </a:prstGeom>
        </p:spPr>
        <p:txBody>
          <a:bodyPr/>
          <a:lstStyle>
            <a:lvl1pPr indent="0">
              <a:lnSpc>
                <a:spcPts val="2100"/>
              </a:lnSpc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00969" y="857232"/>
            <a:ext cx="1500187" cy="5072098"/>
          </a:xfrm>
          <a:prstGeom prst="rect">
            <a:avLst/>
          </a:prstGeom>
        </p:spPr>
        <p:txBody>
          <a:bodyPr/>
          <a:lstStyle>
            <a:lvl1pPr>
              <a:defRPr lang="en-AU" sz="110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Formatting text: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text from an external source: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Save as ‘</a:t>
            </a:r>
            <a:r>
              <a:rPr lang="en-AU" sz="1100" b="1" dirty="0" err="1" smtClean="0">
                <a:latin typeface="Calibri"/>
                <a:ea typeface="Calibri"/>
                <a:cs typeface="Times New Roman"/>
              </a:rPr>
              <a:t>OpenDocument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Text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- ­­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plain text’ 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in Word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BEFORE CUTTING AND PASTING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to ensure style remains consistent.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format bulleted text: 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select text and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‘Increase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ONCE ONLY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To revert to normal text,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‘Decrease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(Note: this text box will not appear in your presentation but can be deleted when no longer required.)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14414" y="857232"/>
            <a:ext cx="6715172" cy="5054617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ts val="2100"/>
              </a:lnSpc>
              <a:defRPr sz="17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Guide box only – position all elements within this area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picture from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ts val="2100"/>
              </a:lnSpc>
              <a:defRPr sz="17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To insert a file from the slide library:</a:t>
            </a:r>
            <a:br>
              <a:rPr lang="en-AU" dirty="0" smtClean="0"/>
            </a:br>
            <a:r>
              <a:rPr lang="en-AU" dirty="0" smtClean="0"/>
              <a:t>Go to ‘INSERT’, click on ‘Picture’ and locate relevant slide from slide library (W:\COMMUNICATIONS &amp; STAKEHOLDER ENGAGEMENT\Presentations\SLIDE LIBRARY). Click on ‘Insert’.</a:t>
            </a:r>
            <a:br>
              <a:rPr lang="en-AU" dirty="0" smtClean="0"/>
            </a:br>
            <a:r>
              <a:rPr lang="en-AU" dirty="0" smtClean="0"/>
              <a:t>Picture should automatically size to fit the slide dimensions.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0" hasCustomPrompt="1"/>
          </p:nvPr>
        </p:nvSpPr>
        <p:spPr>
          <a:xfrm>
            <a:off x="1214438" y="1500174"/>
            <a:ext cx="6715125" cy="4286264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insert a table: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‘Slide Master’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select page with relevant table (from a choice of four).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3: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4: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Table text can now be edited by selecting sample text and typing / pasting.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3370439837"/>
              </p:ext>
            </p:extLst>
          </p:nvPr>
        </p:nvGraphicFramePr>
        <p:xfrm>
          <a:off x="1214438" y="1500188"/>
          <a:ext cx="6715172" cy="3529440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432000"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B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BE">
                        <a:alpha val="49804"/>
                      </a:srgbClr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701" r:id="rId3"/>
    <p:sldLayoutId id="2147483686" r:id="rId4"/>
    <p:sldLayoutId id="2147483690" r:id="rId5"/>
    <p:sldLayoutId id="2147483688" r:id="rId6"/>
    <p:sldLayoutId id="2147483702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95" r:id="rId13"/>
    <p:sldLayoutId id="2147483703" r:id="rId14"/>
    <p:sldLayoutId id="214748369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88000" algn="l" defTabSz="360000" rtl="0" eaLnBrk="1" latinLnBrk="0" hangingPunct="1">
        <a:spcBef>
          <a:spcPts val="0"/>
        </a:spcBef>
        <a:spcAft>
          <a:spcPts val="1800"/>
        </a:spcAft>
        <a:buFontTx/>
        <a:buNone/>
        <a:tabLst>
          <a:tab pos="288000" algn="l"/>
        </a:tabLst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OMMUNICATIONS &amp; STAKEHOLDER ENGAGEMENT\Corporate Image\Corporate Style\SLIDE LIBRARY_MASTERS\HOSPITAL QUARTERLY\HQ8\SLIDES-POWERPOINT\POWERPOINT-SLIDE-1_COVER-HQ8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W:\COMMUNICATIONS &amp; STAKEHOLDER ENGAGEMENT\Corporate Image\Corporate Style\SLIDE LIBRARY_MASTERS\HOSPITAL QUARTERLY\HQ8\SLIDES-POWERPOINT\POWERPOINT-SLIDE-10_Activity-Emergency-department-wait-times_Figure-5_HQ8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W:\COMMUNICATIONS &amp; STAKEHOLDER ENGAGEMENT\Corporate Image\Corporate Style\SLIDE LIBRARY_MASTERS\HOSPITAL QUARTERLY\HQ8\SLIDES-POWERPOINT\POWERPOINT-SLIDE-11_Activity-Emergency-departments-in-NSW_Figure-7_HQ8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W:\COMMUNICATIONS &amp; STAKEHOLDER ENGAGEMENT\Corporate Image\Corporate Style\SLIDE LIBRARY_MASTERS\HOSPITAL QUARTERLY\HQ8\SLIDES-POWERPOINT\POWERPOINT-SLIDE-12_Activity-Emergency-departments-in-NSW_Figure-8_HQ8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W:\COMMUNICATIONS &amp; STAKEHOLDER ENGAGEMENT\Corporate Image\Corporate Style\SLIDE LIBRARY_MASTERS\HOSPITAL QUARTERLY\HQ8\SLIDES-POWERPOINT\POWERPOINT-SLIDE-13_Activity-Emergency-departments-in-NSW_Figure-9_HQ8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COMMUNICATIONS &amp; STAKEHOLDER ENGAGEMENT\Corporate Image\Corporate Style\SLIDE LIBRARY_MASTERS\HOSPITAL QUARTERLY\HQ8\SLIDES-POWERPOINT\POWERPOINT-SLIDE-2_Activity-NSW-public-hospitals_Figure-2_HQ8-AP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COMMUNICATIONS &amp; STAKEHOLDER ENGAGEMENT\Corporate Image\Corporate Style\SLIDE LIBRARY_MASTERS\HOSPITAL QUARTERLY\HQ8\SLIDES-POWERPOINT\POWERPOINT-SLIDE-3_Activity-Elective-surgery-in-NSW_Figure-1_HQ8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COMMUNICATIONS &amp; STAKEHOLDER ENGAGEMENT\Corporate Image\Corporate Style\SLIDE LIBRARY_MASTERS\HOSPITAL QUARTERLY\HQ8\SLIDES-POWERPOINT\POWERPOINT-SLIDE-4_Activity-Elective-surgery-in-NSW_Figure-2_HQ8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COMMUNICATIONS &amp; STAKEHOLDER ENGAGEMENT\Corporate Image\Corporate Style\SLIDE LIBRARY_MASTERS\HOSPITAL QUARTERLY\HQ8\SLIDES-POWERPOINT\POWERPOINT-SLIDE-5_Access-Elective-surgery-on-time-performance_Figure-3_HQ8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:\COMMUNICATIONS &amp; STAKEHOLDER ENGAGEMENT\Corporate Image\Corporate Style\SLIDE LIBRARY_MASTERS\HOSPITAL QUARTERLY\HQ8\SLIDES-POWERPOINT\POWERPOINT-SLIDE-6_Access-Elective-surgery-wait-times_Figure-4_HQ8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:\COMMUNICATIONS &amp; STAKEHOLDER ENGAGEMENT\Corporate Image\Corporate Style\SLIDE LIBRARY_MASTERS\HOSPITAL QUARTERLY\HQ8\SLIDES-POWERPOINT\POWERPOINT-SLIDE-7_Access-Elective-surgery-wait-times_Figure-5_HQ8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:\COMMUNICATIONS &amp; STAKEHOLDER ENGAGEMENT\Corporate Image\Corporate Style\SLIDE LIBRARY_MASTERS\HOSPITAL QUARTERLY\HQ8\SLIDES-POWERPOINT\POWERPOINT-SLIDE-8_Activity-Emergency-departments-in-NSW_Figure-1_HQ8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" y="1588"/>
            <a:ext cx="914294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W:\COMMUNICATIONS &amp; STAKEHOLDER ENGAGEMENT\Corporate Image\Corporate Style\SLIDE LIBRARY_MASTERS\HOSPITAL QUARTERLY\HQ8\SLIDES-POWERPOINT\POWERPOINT-SLIDE-9_Activity-Attendances-in-emergency-departments-in-NSW_Figure-3_HQ8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I powerpoint template_MASTER_with instructions">
  <a:themeElements>
    <a:clrScheme name="bhi">
      <a:dk1>
        <a:srgbClr val="009FC2"/>
      </a:dk1>
      <a:lt1>
        <a:srgbClr val="969696"/>
      </a:lt1>
      <a:dk2>
        <a:srgbClr val="505050"/>
      </a:dk2>
      <a:lt2>
        <a:srgbClr val="35BDB2"/>
      </a:lt2>
      <a:accent1>
        <a:srgbClr val="969696"/>
      </a:accent1>
      <a:accent2>
        <a:srgbClr val="969696"/>
      </a:accent2>
      <a:accent3>
        <a:srgbClr val="969696"/>
      </a:accent3>
      <a:accent4>
        <a:srgbClr val="969696"/>
      </a:accent4>
      <a:accent5>
        <a:srgbClr val="969696"/>
      </a:accent5>
      <a:accent6>
        <a:srgbClr val="969696"/>
      </a:accent6>
      <a:hlink>
        <a:srgbClr val="35BDB2"/>
      </a:hlink>
      <a:folHlink>
        <a:srgbClr val="969696"/>
      </a:folHlink>
    </a:clrScheme>
    <a:fontScheme name="BH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BHI powerpoint template_MASTER_with instructions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>DESIGN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BHI powerpoint template_MASTER_with instructions</dc:title>
  <dc:subject>Powerpoint</dc:subject>
  <dc:creator>Sally Prisk;Alison Johnson</dc:creator>
  <cp:lastModifiedBy>johnsona</cp:lastModifiedBy>
  <cp:revision>9</cp:revision>
  <dcterms:created xsi:type="dcterms:W3CDTF">2012-07-31T01:51:29Z</dcterms:created>
  <dcterms:modified xsi:type="dcterms:W3CDTF">2012-09-07T02:37:51Z</dcterms:modified>
</cp:coreProperties>
</file>