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9"/>
  </p:notesMasterIdLst>
  <p:handoutMasterIdLst>
    <p:handoutMasterId r:id="rId30"/>
  </p:handoutMasterIdLst>
  <p:sldIdLst>
    <p:sldId id="335" r:id="rId6"/>
    <p:sldId id="2147377933" r:id="rId7"/>
    <p:sldId id="497" r:id="rId8"/>
    <p:sldId id="2147377932" r:id="rId9"/>
    <p:sldId id="503" r:id="rId10"/>
    <p:sldId id="2147377934" r:id="rId11"/>
    <p:sldId id="578" r:id="rId12"/>
    <p:sldId id="633" r:id="rId13"/>
    <p:sldId id="618" r:id="rId14"/>
    <p:sldId id="579" r:id="rId15"/>
    <p:sldId id="617" r:id="rId16"/>
    <p:sldId id="616" r:id="rId17"/>
    <p:sldId id="575" r:id="rId18"/>
    <p:sldId id="621" r:id="rId19"/>
    <p:sldId id="622" r:id="rId20"/>
    <p:sldId id="571" r:id="rId21"/>
    <p:sldId id="629" r:id="rId22"/>
    <p:sldId id="574" r:id="rId23"/>
    <p:sldId id="615" r:id="rId24"/>
    <p:sldId id="631" r:id="rId25"/>
    <p:sldId id="630" r:id="rId26"/>
    <p:sldId id="625" r:id="rId27"/>
    <p:sldId id="394" r:id="rId28"/>
  </p:sldIdLst>
  <p:sldSz cx="9144000" cy="5715000" type="screen16x10"/>
  <p:notesSz cx="9601200" cy="150876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Open Sans" panose="020B0606030504020204" pitchFamily="34" charset="0"/>
      <p:regular r:id="rId37"/>
      <p:bold r:id="rId38"/>
      <p:italic r:id="rId39"/>
      <p:boldItalic r:id="rId40"/>
    </p:embeddedFont>
    <p:embeddedFont>
      <p:font typeface="Open Sans Light" panose="020B0306030504020204" pitchFamily="34" charset="0"/>
      <p:regular r:id="rId41"/>
      <p:italic r:id="rId42"/>
    </p:embeddedFont>
    <p:embeddedFont>
      <p:font typeface="Segoe UI" panose="020B0502040204020203" pitchFamily="34" charset="0"/>
      <p:regular r:id="rId43"/>
      <p:bold r:id="rId44"/>
      <p:italic r:id="rId45"/>
      <p:boldItalic r:id="rId46"/>
    </p:embeddedFont>
    <p:embeddedFont>
      <p:font typeface="Segoe UI Light" panose="020B0502040204020203" pitchFamily="34" charset="0"/>
      <p:regular r:id="rId47"/>
      <p:italic r:id="rId48"/>
    </p:embeddedFont>
    <p:embeddedFont>
      <p:font typeface="Segoe UI Semibold" panose="020B0702040204020203" pitchFamily="34" charset="0"/>
      <p:bold r:id="rId49"/>
      <p:boldItalic r:id="rId50"/>
    </p:embeddedFont>
  </p:embeddedFontLst>
  <p:defaultTextStyle>
    <a:defPPr>
      <a:defRPr lang="en-US"/>
    </a:defPPr>
    <a:lvl1pPr marL="0" algn="l" defTabSz="792224" rtl="0" eaLnBrk="1" latinLnBrk="0" hangingPunct="1">
      <a:defRPr sz="1400" kern="1200">
        <a:solidFill>
          <a:schemeClr val="tx1"/>
        </a:solidFill>
        <a:latin typeface="+mn-lt"/>
        <a:ea typeface="+mn-ea"/>
        <a:cs typeface="+mn-cs"/>
      </a:defRPr>
    </a:lvl1pPr>
    <a:lvl2pPr marL="396113" algn="l" defTabSz="792224" rtl="0" eaLnBrk="1" latinLnBrk="0" hangingPunct="1">
      <a:defRPr sz="1400" kern="1200">
        <a:solidFill>
          <a:schemeClr val="tx1"/>
        </a:solidFill>
        <a:latin typeface="+mn-lt"/>
        <a:ea typeface="+mn-ea"/>
        <a:cs typeface="+mn-cs"/>
      </a:defRPr>
    </a:lvl2pPr>
    <a:lvl3pPr marL="792224" algn="l" defTabSz="792224" rtl="0" eaLnBrk="1" latinLnBrk="0" hangingPunct="1">
      <a:defRPr sz="1400" kern="1200">
        <a:solidFill>
          <a:schemeClr val="tx1"/>
        </a:solidFill>
        <a:latin typeface="+mn-lt"/>
        <a:ea typeface="+mn-ea"/>
        <a:cs typeface="+mn-cs"/>
      </a:defRPr>
    </a:lvl3pPr>
    <a:lvl4pPr marL="1188338" algn="l" defTabSz="792224" rtl="0" eaLnBrk="1" latinLnBrk="0" hangingPunct="1">
      <a:defRPr sz="1400" kern="1200">
        <a:solidFill>
          <a:schemeClr val="tx1"/>
        </a:solidFill>
        <a:latin typeface="+mn-lt"/>
        <a:ea typeface="+mn-ea"/>
        <a:cs typeface="+mn-cs"/>
      </a:defRPr>
    </a:lvl4pPr>
    <a:lvl5pPr marL="1584450" algn="l" defTabSz="792224" rtl="0" eaLnBrk="1" latinLnBrk="0" hangingPunct="1">
      <a:defRPr sz="1400" kern="1200">
        <a:solidFill>
          <a:schemeClr val="tx1"/>
        </a:solidFill>
        <a:latin typeface="+mn-lt"/>
        <a:ea typeface="+mn-ea"/>
        <a:cs typeface="+mn-cs"/>
      </a:defRPr>
    </a:lvl5pPr>
    <a:lvl6pPr marL="1980563" algn="l" defTabSz="792224" rtl="0" eaLnBrk="1" latinLnBrk="0" hangingPunct="1">
      <a:defRPr sz="1400" kern="1200">
        <a:solidFill>
          <a:schemeClr val="tx1"/>
        </a:solidFill>
        <a:latin typeface="+mn-lt"/>
        <a:ea typeface="+mn-ea"/>
        <a:cs typeface="+mn-cs"/>
      </a:defRPr>
    </a:lvl6pPr>
    <a:lvl7pPr marL="2376675" algn="l" defTabSz="792224" rtl="0" eaLnBrk="1" latinLnBrk="0" hangingPunct="1">
      <a:defRPr sz="1400" kern="1200">
        <a:solidFill>
          <a:schemeClr val="tx1"/>
        </a:solidFill>
        <a:latin typeface="+mn-lt"/>
        <a:ea typeface="+mn-ea"/>
        <a:cs typeface="+mn-cs"/>
      </a:defRPr>
    </a:lvl7pPr>
    <a:lvl8pPr marL="2772789" algn="l" defTabSz="792224" rtl="0" eaLnBrk="1" latinLnBrk="0" hangingPunct="1">
      <a:defRPr sz="1400" kern="1200">
        <a:solidFill>
          <a:schemeClr val="tx1"/>
        </a:solidFill>
        <a:latin typeface="+mn-lt"/>
        <a:ea typeface="+mn-ea"/>
        <a:cs typeface="+mn-cs"/>
      </a:defRPr>
    </a:lvl8pPr>
    <a:lvl9pPr marL="3168901" algn="l" defTabSz="79222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4753" userDrawn="1">
          <p15:clr>
            <a:srgbClr val="A4A3A4"/>
          </p15:clr>
        </p15:guide>
        <p15:guide id="2" pos="302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53C64E-46F6-7C9F-47F8-A90CF0B943D9}" name="Michael Cleggett (Bureau of Health Information)" initials="MC(oHI" userId="S::Michael.Cleggett@health.nsw.gov.au::86b436be-7297-4e66-b59c-86b2638641bb" providerId="AD"/>
  <p188:author id="{40999392-FB2D-AD42-F68D-858F33A30193}" name="Lilian Daly (Bureau of Health Information)" initials="LD(oHI" userId="S::Lilian.Daly@health.nsw.gov.au::416e6c38-9612-4dda-9861-0e5d52ff76cd" providerId="AD"/>
  <p188:author id="{A0C886DC-4D3A-0E19-0F61-10C8A08F6813}" name="Ed Bury (Bureau of Health Information)" initials="EB(oHI" userId="S::Edward.Bury@health.nsw.gov.au::2161b934-2dac-42d0-8126-20cd680d2ab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tte Kormendy" initials="NK" lastIdx="2" clrIdx="0">
    <p:extLst>
      <p:ext uri="{19B8F6BF-5375-455C-9EA6-DF929625EA0E}">
        <p15:presenceInfo xmlns:p15="http://schemas.microsoft.com/office/powerpoint/2012/main" userId="S-1-5-21-3772680477-1142385537-1250377330-126124" providerId="AD"/>
      </p:ext>
    </p:extLst>
  </p:cmAuthor>
  <p:cmAuthor id="2" name="Ivana Goluza (Bureau of Health Information)" initials="IG(oHI" lastIdx="10" clrIdx="1">
    <p:extLst>
      <p:ext uri="{19B8F6BF-5375-455C-9EA6-DF929625EA0E}">
        <p15:presenceInfo xmlns:p15="http://schemas.microsoft.com/office/powerpoint/2012/main" userId="S::Ivana.Goluza@health.nsw.gov.au::b9fc4897-41a5-4262-b3b6-9ff339bdc28a" providerId="AD"/>
      </p:ext>
    </p:extLst>
  </p:cmAuthor>
  <p:cmAuthor id="3" name="Hilary Rowell (Bureau of Health Information)" initials="HR(oHI" lastIdx="8" clrIdx="2">
    <p:extLst>
      <p:ext uri="{19B8F6BF-5375-455C-9EA6-DF929625EA0E}">
        <p15:presenceInfo xmlns:p15="http://schemas.microsoft.com/office/powerpoint/2012/main" userId="S::Hilary.Rowell@health.nsw.gov.au::5742cd00-607d-4e1a-9264-9754e3f79974" providerId="AD"/>
      </p:ext>
    </p:extLst>
  </p:cmAuthor>
  <p:cmAuthor id="4" name="Michael Cleggett (Bureau of Health Information)" initials="MC(oHI" lastIdx="10" clrIdx="3">
    <p:extLst>
      <p:ext uri="{19B8F6BF-5375-455C-9EA6-DF929625EA0E}">
        <p15:presenceInfo xmlns:p15="http://schemas.microsoft.com/office/powerpoint/2012/main" userId="S::Michael.Cleggett@health.nsw.gov.au::86b436be-7297-4e66-b59c-86b2638641bb" providerId="AD"/>
      </p:ext>
    </p:extLst>
  </p:cmAuthor>
  <p:cmAuthor id="5" name="Ed Bury (Bureau of Health Information)" initials="EB(oHI" lastIdx="9" clrIdx="4">
    <p:extLst>
      <p:ext uri="{19B8F6BF-5375-455C-9EA6-DF929625EA0E}">
        <p15:presenceInfo xmlns:p15="http://schemas.microsoft.com/office/powerpoint/2012/main" userId="S::Edward.Bury@health.nsw.gov.au::2161b934-2dac-42d0-8126-20cd680d2a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5AA4"/>
    <a:srgbClr val="7B4883"/>
    <a:srgbClr val="3E2442"/>
    <a:srgbClr val="522A44"/>
    <a:srgbClr val="311929"/>
    <a:srgbClr val="CA4D43"/>
    <a:srgbClr val="646464"/>
    <a:srgbClr val="4D4D4F"/>
    <a:srgbClr val="E3520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910" autoAdjust="0"/>
  </p:normalViewPr>
  <p:slideViewPr>
    <p:cSldViewPr snapToGrid="0" snapToObjects="1" showGuides="1">
      <p:cViewPr varScale="1">
        <p:scale>
          <a:sx n="111" d="100"/>
          <a:sy n="111" d="100"/>
        </p:scale>
        <p:origin x="1596" y="1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showGuides="1">
      <p:cViewPr varScale="1">
        <p:scale>
          <a:sx n="95" d="100"/>
          <a:sy n="95" d="100"/>
        </p:scale>
        <p:origin x="-3630" y="-108"/>
      </p:cViewPr>
      <p:guideLst>
        <p:guide orient="horz" pos="4753"/>
        <p:guide pos="302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9.fntdata"/><Relationship Id="rId21" Type="http://schemas.openxmlformats.org/officeDocument/2006/relationships/slide" Target="slides/slide16.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font" Target="fonts/font11.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1" cy="754381"/>
          </a:xfrm>
          <a:prstGeom prst="rect">
            <a:avLst/>
          </a:prstGeom>
        </p:spPr>
        <p:txBody>
          <a:bodyPr vert="horz" lIns="134732" tIns="67365" rIns="134732" bIns="67365" rtlCol="0"/>
          <a:lstStyle>
            <a:lvl1pPr algn="l">
              <a:defRPr sz="1700"/>
            </a:lvl1pPr>
          </a:lstStyle>
          <a:p>
            <a:endParaRPr lang="en-AU" dirty="0">
              <a:latin typeface="Open Sans" panose="020B0606030504020204" pitchFamily="34" charset="0"/>
            </a:endParaRPr>
          </a:p>
        </p:txBody>
      </p:sp>
      <p:sp>
        <p:nvSpPr>
          <p:cNvPr id="3" name="Date Placeholder 2"/>
          <p:cNvSpPr>
            <a:spLocks noGrp="1"/>
          </p:cNvSpPr>
          <p:nvPr>
            <p:ph type="dt" sz="quarter" idx="1"/>
          </p:nvPr>
        </p:nvSpPr>
        <p:spPr>
          <a:xfrm>
            <a:off x="5438458" y="0"/>
            <a:ext cx="4160521" cy="754381"/>
          </a:xfrm>
          <a:prstGeom prst="rect">
            <a:avLst/>
          </a:prstGeom>
        </p:spPr>
        <p:txBody>
          <a:bodyPr vert="horz" lIns="134732" tIns="67365" rIns="134732" bIns="67365" rtlCol="0"/>
          <a:lstStyle>
            <a:lvl1pPr algn="r">
              <a:defRPr sz="1700"/>
            </a:lvl1pPr>
          </a:lstStyle>
          <a:p>
            <a:fld id="{97251342-7881-4757-9203-782D16106EEF}" type="datetimeFigureOut">
              <a:rPr lang="en-AU" smtClean="0">
                <a:latin typeface="Open Sans" panose="020B0606030504020204" pitchFamily="34" charset="0"/>
              </a:rPr>
              <a:t>21/06/2023</a:t>
            </a:fld>
            <a:endParaRPr lang="en-AU" dirty="0">
              <a:latin typeface="Open Sans" panose="020B0606030504020204" pitchFamily="34" charset="0"/>
            </a:endParaRPr>
          </a:p>
        </p:txBody>
      </p:sp>
      <p:sp>
        <p:nvSpPr>
          <p:cNvPr id="4" name="Footer Placeholder 3"/>
          <p:cNvSpPr>
            <a:spLocks noGrp="1"/>
          </p:cNvSpPr>
          <p:nvPr>
            <p:ph type="ftr" sz="quarter" idx="2"/>
          </p:nvPr>
        </p:nvSpPr>
        <p:spPr>
          <a:xfrm>
            <a:off x="0" y="14330602"/>
            <a:ext cx="4160521" cy="754381"/>
          </a:xfrm>
          <a:prstGeom prst="rect">
            <a:avLst/>
          </a:prstGeom>
        </p:spPr>
        <p:txBody>
          <a:bodyPr vert="horz" lIns="134732" tIns="67365" rIns="134732" bIns="67365" rtlCol="0" anchor="b"/>
          <a:lstStyle>
            <a:lvl1pPr algn="l">
              <a:defRPr sz="1700"/>
            </a:lvl1pPr>
          </a:lstStyle>
          <a:p>
            <a:endParaRPr lang="en-AU" dirty="0">
              <a:latin typeface="Open Sans" panose="020B0606030504020204" pitchFamily="34" charset="0"/>
            </a:endParaRPr>
          </a:p>
        </p:txBody>
      </p:sp>
      <p:sp>
        <p:nvSpPr>
          <p:cNvPr id="5" name="Slide Number Placeholder 4"/>
          <p:cNvSpPr>
            <a:spLocks noGrp="1"/>
          </p:cNvSpPr>
          <p:nvPr>
            <p:ph type="sldNum" sz="quarter" idx="3"/>
          </p:nvPr>
        </p:nvSpPr>
        <p:spPr>
          <a:xfrm>
            <a:off x="5438458" y="14330602"/>
            <a:ext cx="4160521" cy="754381"/>
          </a:xfrm>
          <a:prstGeom prst="rect">
            <a:avLst/>
          </a:prstGeom>
        </p:spPr>
        <p:txBody>
          <a:bodyPr vert="horz" lIns="134732" tIns="67365" rIns="134732" bIns="67365" rtlCol="0" anchor="b"/>
          <a:lstStyle>
            <a:lvl1pPr algn="r">
              <a:defRPr sz="1700"/>
            </a:lvl1pPr>
          </a:lstStyle>
          <a:p>
            <a:fld id="{7969AAFD-F196-4006-9193-CB81B2227861}" type="slidenum">
              <a:rPr lang="en-AU" smtClean="0">
                <a:latin typeface="Open Sans" panose="020B0606030504020204" pitchFamily="34" charset="0"/>
              </a:rPr>
              <a:t>‹#›</a:t>
            </a:fld>
            <a:endParaRPr lang="en-AU" dirty="0">
              <a:latin typeface="Open Sans" panose="020B0606030504020204" pitchFamily="34" charset="0"/>
            </a:endParaRPr>
          </a:p>
        </p:txBody>
      </p:sp>
    </p:spTree>
    <p:extLst>
      <p:ext uri="{BB962C8B-B14F-4D97-AF65-F5344CB8AC3E}">
        <p14:creationId xmlns:p14="http://schemas.microsoft.com/office/powerpoint/2010/main" val="130745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1" cy="754381"/>
          </a:xfrm>
          <a:prstGeom prst="rect">
            <a:avLst/>
          </a:prstGeom>
        </p:spPr>
        <p:txBody>
          <a:bodyPr vert="horz" lIns="134732" tIns="67365" rIns="134732" bIns="67365" rtlCol="0"/>
          <a:lstStyle>
            <a:lvl1pPr algn="l">
              <a:defRPr sz="1700">
                <a:latin typeface="Open Sans Light" panose="020B0306030504020204" pitchFamily="34" charset="0"/>
              </a:defRPr>
            </a:lvl1pPr>
          </a:lstStyle>
          <a:p>
            <a:endParaRPr lang="en-AU" dirty="0"/>
          </a:p>
        </p:txBody>
      </p:sp>
      <p:sp>
        <p:nvSpPr>
          <p:cNvPr id="3" name="Date Placeholder 2"/>
          <p:cNvSpPr>
            <a:spLocks noGrp="1"/>
          </p:cNvSpPr>
          <p:nvPr>
            <p:ph type="dt" idx="1"/>
          </p:nvPr>
        </p:nvSpPr>
        <p:spPr>
          <a:xfrm>
            <a:off x="5438458" y="0"/>
            <a:ext cx="4160521" cy="754381"/>
          </a:xfrm>
          <a:prstGeom prst="rect">
            <a:avLst/>
          </a:prstGeom>
        </p:spPr>
        <p:txBody>
          <a:bodyPr vert="horz" lIns="134732" tIns="67365" rIns="134732" bIns="67365" rtlCol="0"/>
          <a:lstStyle>
            <a:lvl1pPr algn="r">
              <a:defRPr sz="1700">
                <a:latin typeface="Open Sans Light" panose="020B0306030504020204" pitchFamily="34" charset="0"/>
              </a:defRPr>
            </a:lvl1pPr>
          </a:lstStyle>
          <a:p>
            <a:fld id="{B6D44E0B-437F-47D6-A112-7EE80C6994CE}" type="datetimeFigureOut">
              <a:rPr lang="en-AU" smtClean="0"/>
              <a:pPr/>
              <a:t>21/06/2023</a:t>
            </a:fld>
            <a:endParaRPr lang="en-AU" dirty="0"/>
          </a:p>
        </p:txBody>
      </p:sp>
      <p:sp>
        <p:nvSpPr>
          <p:cNvPr id="4" name="Slide Image Placeholder 3"/>
          <p:cNvSpPr>
            <a:spLocks noGrp="1" noRot="1" noChangeAspect="1"/>
          </p:cNvSpPr>
          <p:nvPr>
            <p:ph type="sldImg" idx="2"/>
          </p:nvPr>
        </p:nvSpPr>
        <p:spPr>
          <a:xfrm>
            <a:off x="274638" y="1131888"/>
            <a:ext cx="9051925" cy="5657850"/>
          </a:xfrm>
          <a:prstGeom prst="rect">
            <a:avLst/>
          </a:prstGeom>
          <a:noFill/>
          <a:ln w="12700">
            <a:solidFill>
              <a:prstClr val="black"/>
            </a:solidFill>
          </a:ln>
        </p:spPr>
        <p:txBody>
          <a:bodyPr vert="horz" lIns="134732" tIns="67365" rIns="134732" bIns="67365" rtlCol="0" anchor="ctr"/>
          <a:lstStyle/>
          <a:p>
            <a:endParaRPr lang="en-AU" dirty="0"/>
          </a:p>
        </p:txBody>
      </p:sp>
      <p:sp>
        <p:nvSpPr>
          <p:cNvPr id="5" name="Notes Placeholder 4"/>
          <p:cNvSpPr>
            <a:spLocks noGrp="1"/>
          </p:cNvSpPr>
          <p:nvPr>
            <p:ph type="body" sz="quarter" idx="3"/>
          </p:nvPr>
        </p:nvSpPr>
        <p:spPr>
          <a:xfrm>
            <a:off x="960121" y="7166611"/>
            <a:ext cx="7680960" cy="6789420"/>
          </a:xfrm>
          <a:prstGeom prst="rect">
            <a:avLst/>
          </a:prstGeom>
        </p:spPr>
        <p:txBody>
          <a:bodyPr vert="horz" lIns="134732" tIns="67365" rIns="134732" bIns="6736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14330602"/>
            <a:ext cx="4160521" cy="754381"/>
          </a:xfrm>
          <a:prstGeom prst="rect">
            <a:avLst/>
          </a:prstGeom>
        </p:spPr>
        <p:txBody>
          <a:bodyPr vert="horz" lIns="134732" tIns="67365" rIns="134732" bIns="67365" rtlCol="0" anchor="b"/>
          <a:lstStyle>
            <a:lvl1pPr algn="l">
              <a:defRPr sz="1700">
                <a:latin typeface="Open Sans Light" panose="020B0306030504020204" pitchFamily="34" charset="0"/>
              </a:defRPr>
            </a:lvl1pPr>
          </a:lstStyle>
          <a:p>
            <a:endParaRPr lang="en-AU" dirty="0"/>
          </a:p>
        </p:txBody>
      </p:sp>
      <p:sp>
        <p:nvSpPr>
          <p:cNvPr id="7" name="Slide Number Placeholder 6"/>
          <p:cNvSpPr>
            <a:spLocks noGrp="1"/>
          </p:cNvSpPr>
          <p:nvPr>
            <p:ph type="sldNum" sz="quarter" idx="5"/>
          </p:nvPr>
        </p:nvSpPr>
        <p:spPr>
          <a:xfrm>
            <a:off x="5438458" y="14330602"/>
            <a:ext cx="4160521" cy="754381"/>
          </a:xfrm>
          <a:prstGeom prst="rect">
            <a:avLst/>
          </a:prstGeom>
        </p:spPr>
        <p:txBody>
          <a:bodyPr vert="horz" lIns="134732" tIns="67365" rIns="134732" bIns="67365" rtlCol="0" anchor="b"/>
          <a:lstStyle>
            <a:lvl1pPr algn="r">
              <a:defRPr sz="1700">
                <a:latin typeface="Open Sans Light" panose="020B0306030504020204" pitchFamily="34" charset="0"/>
              </a:defRPr>
            </a:lvl1pPr>
          </a:lstStyle>
          <a:p>
            <a:fld id="{B02765F6-43C2-4780-B0F7-CAA20A2896FE}" type="slidenum">
              <a:rPr lang="en-AU" smtClean="0"/>
              <a:pPr/>
              <a:t>‹#›</a:t>
            </a:fld>
            <a:endParaRPr lang="en-AU" dirty="0"/>
          </a:p>
        </p:txBody>
      </p:sp>
    </p:spTree>
    <p:extLst>
      <p:ext uri="{BB962C8B-B14F-4D97-AF65-F5344CB8AC3E}">
        <p14:creationId xmlns:p14="http://schemas.microsoft.com/office/powerpoint/2010/main" val="401598907"/>
      </p:ext>
    </p:extLst>
  </p:cSld>
  <p:clrMap bg1="lt1" tx1="dk1" bg2="lt2" tx2="dk2" accent1="accent1" accent2="accent2" accent3="accent3" accent4="accent4" accent5="accent5" accent6="accent6" hlink="hlink" folHlink="folHlink"/>
  <p:notesStyle>
    <a:lvl1pPr marL="0" algn="l" defTabSz="792224" rtl="0" eaLnBrk="1" latinLnBrk="0" hangingPunct="1">
      <a:defRPr sz="1100" kern="1200">
        <a:solidFill>
          <a:schemeClr val="tx1"/>
        </a:solidFill>
        <a:latin typeface="Open Sans Light" panose="020B0306030504020204" pitchFamily="34" charset="0"/>
        <a:ea typeface="+mn-ea"/>
        <a:cs typeface="+mn-cs"/>
      </a:defRPr>
    </a:lvl1pPr>
    <a:lvl2pPr marL="396113" algn="l" defTabSz="792224" rtl="0" eaLnBrk="1" latinLnBrk="0" hangingPunct="1">
      <a:defRPr sz="1100" kern="1200">
        <a:solidFill>
          <a:schemeClr val="tx1"/>
        </a:solidFill>
        <a:latin typeface="Open Sans Light" panose="020B0306030504020204" pitchFamily="34" charset="0"/>
        <a:ea typeface="+mn-ea"/>
        <a:cs typeface="+mn-cs"/>
      </a:defRPr>
    </a:lvl2pPr>
    <a:lvl3pPr marL="792224" algn="l" defTabSz="792224" rtl="0" eaLnBrk="1" latinLnBrk="0" hangingPunct="1">
      <a:defRPr sz="1100" kern="1200">
        <a:solidFill>
          <a:schemeClr val="tx1"/>
        </a:solidFill>
        <a:latin typeface="Open Sans Light" panose="020B0306030504020204" pitchFamily="34" charset="0"/>
        <a:ea typeface="+mn-ea"/>
        <a:cs typeface="+mn-cs"/>
      </a:defRPr>
    </a:lvl3pPr>
    <a:lvl4pPr marL="1188338" algn="l" defTabSz="792224" rtl="0" eaLnBrk="1" latinLnBrk="0" hangingPunct="1">
      <a:defRPr sz="1100" kern="1200">
        <a:solidFill>
          <a:schemeClr val="tx1"/>
        </a:solidFill>
        <a:latin typeface="Open Sans Light" panose="020B0306030504020204" pitchFamily="34" charset="0"/>
        <a:ea typeface="+mn-ea"/>
        <a:cs typeface="+mn-cs"/>
      </a:defRPr>
    </a:lvl4pPr>
    <a:lvl5pPr marL="1584450" algn="l" defTabSz="792224" rtl="0" eaLnBrk="1" latinLnBrk="0" hangingPunct="1">
      <a:defRPr sz="1100" kern="1200">
        <a:solidFill>
          <a:schemeClr val="tx1"/>
        </a:solidFill>
        <a:latin typeface="Open Sans Light" panose="020B0306030504020204" pitchFamily="34" charset="0"/>
        <a:ea typeface="+mn-ea"/>
        <a:cs typeface="+mn-cs"/>
      </a:defRPr>
    </a:lvl5pPr>
    <a:lvl6pPr marL="1980563" algn="l" defTabSz="792224" rtl="0" eaLnBrk="1" latinLnBrk="0" hangingPunct="1">
      <a:defRPr sz="1100" kern="1200">
        <a:solidFill>
          <a:schemeClr val="tx1"/>
        </a:solidFill>
        <a:latin typeface="+mn-lt"/>
        <a:ea typeface="+mn-ea"/>
        <a:cs typeface="+mn-cs"/>
      </a:defRPr>
    </a:lvl6pPr>
    <a:lvl7pPr marL="2376675" algn="l" defTabSz="792224" rtl="0" eaLnBrk="1" latinLnBrk="0" hangingPunct="1">
      <a:defRPr sz="1100" kern="1200">
        <a:solidFill>
          <a:schemeClr val="tx1"/>
        </a:solidFill>
        <a:latin typeface="+mn-lt"/>
        <a:ea typeface="+mn-ea"/>
        <a:cs typeface="+mn-cs"/>
      </a:defRPr>
    </a:lvl7pPr>
    <a:lvl8pPr marL="2772789" algn="l" defTabSz="792224" rtl="0" eaLnBrk="1" latinLnBrk="0" hangingPunct="1">
      <a:defRPr sz="1100" kern="1200">
        <a:solidFill>
          <a:schemeClr val="tx1"/>
        </a:solidFill>
        <a:latin typeface="+mn-lt"/>
        <a:ea typeface="+mn-ea"/>
        <a:cs typeface="+mn-cs"/>
      </a:defRPr>
    </a:lvl8pPr>
    <a:lvl9pPr marL="3168901" algn="l" defTabSz="79222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B02765F6-43C2-4780-B0F7-CAA20A2896FE}" type="slidenum">
              <a:rPr lang="en-AU" smtClean="0"/>
              <a:pPr/>
              <a:t>1</a:t>
            </a:fld>
            <a:endParaRPr lang="en-AU" dirty="0"/>
          </a:p>
        </p:txBody>
      </p:sp>
    </p:spTree>
    <p:extLst>
      <p:ext uri="{BB962C8B-B14F-4D97-AF65-F5344CB8AC3E}">
        <p14:creationId xmlns:p14="http://schemas.microsoft.com/office/powerpoint/2010/main" val="4205076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10</a:t>
            </a:fld>
            <a:endParaRPr lang="en-AU" dirty="0"/>
          </a:p>
        </p:txBody>
      </p:sp>
    </p:spTree>
    <p:extLst>
      <p:ext uri="{BB962C8B-B14F-4D97-AF65-F5344CB8AC3E}">
        <p14:creationId xmlns:p14="http://schemas.microsoft.com/office/powerpoint/2010/main" val="6531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11</a:t>
            </a:fld>
            <a:endParaRPr lang="en-AU" dirty="0"/>
          </a:p>
        </p:txBody>
      </p:sp>
    </p:spTree>
    <p:extLst>
      <p:ext uri="{BB962C8B-B14F-4D97-AF65-F5344CB8AC3E}">
        <p14:creationId xmlns:p14="http://schemas.microsoft.com/office/powerpoint/2010/main" val="80297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12</a:t>
            </a:fld>
            <a:endParaRPr lang="en-AU" dirty="0"/>
          </a:p>
        </p:txBody>
      </p:sp>
    </p:spTree>
    <p:extLst>
      <p:ext uri="{BB962C8B-B14F-4D97-AF65-F5344CB8AC3E}">
        <p14:creationId xmlns:p14="http://schemas.microsoft.com/office/powerpoint/2010/main" val="135393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792224" rtl="0" eaLnBrk="1" fontAlgn="auto" latinLnBrk="0" hangingPunct="1">
              <a:lnSpc>
                <a:spcPct val="100000"/>
              </a:lnSpc>
              <a:spcBef>
                <a:spcPts val="0"/>
              </a:spcBef>
              <a:spcAft>
                <a:spcPts val="0"/>
              </a:spcAft>
              <a:buClrTx/>
              <a:buSzTx/>
              <a:buFontTx/>
              <a:buNone/>
              <a:tabLst/>
              <a:defRPr/>
            </a:pPr>
            <a:fld id="{B02765F6-43C2-4780-B0F7-CAA20A2896FE}" type="slidenum">
              <a:rPr kumimoji="0" lang="en-AU" sz="17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792224" rtl="0" eaLnBrk="1" fontAlgn="auto" latinLnBrk="0" hangingPunct="1">
                <a:lnSpc>
                  <a:spcPct val="100000"/>
                </a:lnSpc>
                <a:spcBef>
                  <a:spcPts val="0"/>
                </a:spcBef>
                <a:spcAft>
                  <a:spcPts val="0"/>
                </a:spcAft>
                <a:buClrTx/>
                <a:buSzTx/>
                <a:buFontTx/>
                <a:buNone/>
                <a:tabLst/>
                <a:defRPr/>
              </a:pPr>
              <a:t>13</a:t>
            </a:fld>
            <a:endParaRPr kumimoji="0" lang="en-AU" sz="1700" b="0" i="0" u="none" strike="noStrike" kern="1200" cap="none" spc="0" normalizeH="0" baseline="0" noProof="0" dirty="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1192104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14</a:t>
            </a:fld>
            <a:endParaRPr lang="en-AU" dirty="0"/>
          </a:p>
        </p:txBody>
      </p:sp>
    </p:spTree>
    <p:extLst>
      <p:ext uri="{BB962C8B-B14F-4D97-AF65-F5344CB8AC3E}">
        <p14:creationId xmlns:p14="http://schemas.microsoft.com/office/powerpoint/2010/main" val="241385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02765F6-43C2-4780-B0F7-CAA20A2896FE}" type="slidenum">
              <a:rPr lang="en-AU" smtClean="0"/>
              <a:pPr/>
              <a:t>15</a:t>
            </a:fld>
            <a:endParaRPr lang="en-AU" dirty="0"/>
          </a:p>
        </p:txBody>
      </p:sp>
    </p:spTree>
    <p:extLst>
      <p:ext uri="{BB962C8B-B14F-4D97-AF65-F5344CB8AC3E}">
        <p14:creationId xmlns:p14="http://schemas.microsoft.com/office/powerpoint/2010/main" val="1664515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pPr marL="0" marR="0" lvl="0" indent="0" algn="r" defTabSz="792224" rtl="0" eaLnBrk="1" fontAlgn="auto" latinLnBrk="0" hangingPunct="1">
              <a:lnSpc>
                <a:spcPct val="100000"/>
              </a:lnSpc>
              <a:spcBef>
                <a:spcPts val="0"/>
              </a:spcBef>
              <a:spcAft>
                <a:spcPts val="0"/>
              </a:spcAft>
              <a:buClrTx/>
              <a:buSzTx/>
              <a:buFontTx/>
              <a:buNone/>
              <a:tabLst/>
              <a:defRPr/>
            </a:pPr>
            <a:fld id="{B02765F6-43C2-4780-B0F7-CAA20A2896FE}" type="slidenum">
              <a:rPr kumimoji="0" lang="en-AU" sz="17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792224" rtl="0" eaLnBrk="1" fontAlgn="auto" latinLnBrk="0" hangingPunct="1">
                <a:lnSpc>
                  <a:spcPct val="100000"/>
                </a:lnSpc>
                <a:spcBef>
                  <a:spcPts val="0"/>
                </a:spcBef>
                <a:spcAft>
                  <a:spcPts val="0"/>
                </a:spcAft>
                <a:buClrTx/>
                <a:buSzTx/>
                <a:buFontTx/>
                <a:buNone/>
                <a:tabLst/>
                <a:defRPr/>
              </a:pPr>
              <a:t>16</a:t>
            </a:fld>
            <a:endParaRPr kumimoji="0" lang="en-AU" sz="1700" b="0" i="0" u="none" strike="noStrike" kern="1200" cap="none" spc="0" normalizeH="0" baseline="0" noProof="0" dirty="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198851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17</a:t>
            </a:fld>
            <a:endParaRPr lang="en-AU" dirty="0"/>
          </a:p>
        </p:txBody>
      </p:sp>
    </p:spTree>
    <p:extLst>
      <p:ext uri="{BB962C8B-B14F-4D97-AF65-F5344CB8AC3E}">
        <p14:creationId xmlns:p14="http://schemas.microsoft.com/office/powerpoint/2010/main" val="1819228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92224"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pPr marL="0" marR="0" lvl="0" indent="0" algn="r" defTabSz="792224" rtl="0" eaLnBrk="1" fontAlgn="auto" latinLnBrk="0" hangingPunct="1">
              <a:lnSpc>
                <a:spcPct val="100000"/>
              </a:lnSpc>
              <a:spcBef>
                <a:spcPts val="0"/>
              </a:spcBef>
              <a:spcAft>
                <a:spcPts val="0"/>
              </a:spcAft>
              <a:buClrTx/>
              <a:buSzTx/>
              <a:buFontTx/>
              <a:buNone/>
              <a:tabLst/>
              <a:defRPr/>
            </a:pPr>
            <a:fld id="{B02765F6-43C2-4780-B0F7-CAA20A2896FE}" type="slidenum">
              <a:rPr kumimoji="0" lang="en-AU" sz="17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792224" rtl="0" eaLnBrk="1" fontAlgn="auto" latinLnBrk="0" hangingPunct="1">
                <a:lnSpc>
                  <a:spcPct val="100000"/>
                </a:lnSpc>
                <a:spcBef>
                  <a:spcPts val="0"/>
                </a:spcBef>
                <a:spcAft>
                  <a:spcPts val="0"/>
                </a:spcAft>
                <a:buClrTx/>
                <a:buSzTx/>
                <a:buFontTx/>
                <a:buNone/>
                <a:tabLst/>
                <a:defRPr/>
              </a:pPr>
              <a:t>18</a:t>
            </a:fld>
            <a:endParaRPr kumimoji="0" lang="en-AU" sz="1700" b="0" i="0" u="none" strike="noStrike" kern="1200" cap="none" spc="0" normalizeH="0" baseline="0" noProof="0" dirty="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580510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3200"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19</a:t>
            </a:fld>
            <a:endParaRPr lang="en-AU" dirty="0"/>
          </a:p>
        </p:txBody>
      </p:sp>
    </p:spTree>
    <p:extLst>
      <p:ext uri="{BB962C8B-B14F-4D97-AF65-F5344CB8AC3E}">
        <p14:creationId xmlns:p14="http://schemas.microsoft.com/office/powerpoint/2010/main" val="2003412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2</a:t>
            </a:fld>
            <a:endParaRPr lang="en-AU" dirty="0"/>
          </a:p>
        </p:txBody>
      </p:sp>
    </p:spTree>
    <p:extLst>
      <p:ext uri="{BB962C8B-B14F-4D97-AF65-F5344CB8AC3E}">
        <p14:creationId xmlns:p14="http://schemas.microsoft.com/office/powerpoint/2010/main" val="3209760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02765F6-43C2-4780-B0F7-CAA20A2896FE}" type="slidenum">
              <a:rPr lang="en-AU" smtClean="0"/>
              <a:pPr/>
              <a:t>20</a:t>
            </a:fld>
            <a:endParaRPr lang="en-AU" dirty="0"/>
          </a:p>
        </p:txBody>
      </p:sp>
    </p:spTree>
    <p:extLst>
      <p:ext uri="{BB962C8B-B14F-4D97-AF65-F5344CB8AC3E}">
        <p14:creationId xmlns:p14="http://schemas.microsoft.com/office/powerpoint/2010/main" val="200192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21</a:t>
            </a:fld>
            <a:endParaRPr lang="en-AU" dirty="0"/>
          </a:p>
        </p:txBody>
      </p:sp>
    </p:spTree>
    <p:extLst>
      <p:ext uri="{BB962C8B-B14F-4D97-AF65-F5344CB8AC3E}">
        <p14:creationId xmlns:p14="http://schemas.microsoft.com/office/powerpoint/2010/main" val="3963773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22</a:t>
            </a:fld>
            <a:endParaRPr lang="en-AU" dirty="0"/>
          </a:p>
        </p:txBody>
      </p:sp>
    </p:spTree>
    <p:extLst>
      <p:ext uri="{BB962C8B-B14F-4D97-AF65-F5344CB8AC3E}">
        <p14:creationId xmlns:p14="http://schemas.microsoft.com/office/powerpoint/2010/main" val="4292250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Thanks for listening – happy to take any questions. </a:t>
            </a:r>
          </a:p>
        </p:txBody>
      </p:sp>
      <p:sp>
        <p:nvSpPr>
          <p:cNvPr id="4" name="Slide Number Placeholder 3"/>
          <p:cNvSpPr>
            <a:spLocks noGrp="1"/>
          </p:cNvSpPr>
          <p:nvPr>
            <p:ph type="sldNum" sz="quarter" idx="5"/>
          </p:nvPr>
        </p:nvSpPr>
        <p:spPr/>
        <p:txBody>
          <a:bodyPr/>
          <a:lstStyle/>
          <a:p>
            <a:fld id="{B02765F6-43C2-4780-B0F7-CAA20A2896FE}" type="slidenum">
              <a:rPr lang="en-AU" smtClean="0"/>
              <a:pPr/>
              <a:t>23</a:t>
            </a:fld>
            <a:endParaRPr lang="en-AU" dirty="0"/>
          </a:p>
        </p:txBody>
      </p:sp>
    </p:spTree>
    <p:extLst>
      <p:ext uri="{BB962C8B-B14F-4D97-AF65-F5344CB8AC3E}">
        <p14:creationId xmlns:p14="http://schemas.microsoft.com/office/powerpoint/2010/main" val="1184219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700" b="1" spc="-20" dirty="0">
              <a:solidFill>
                <a:schemeClr val="bg1"/>
              </a:solidFill>
            </a:endParaRPr>
          </a:p>
        </p:txBody>
      </p:sp>
      <p:sp>
        <p:nvSpPr>
          <p:cNvPr id="4" name="Slide Number Placeholder 3"/>
          <p:cNvSpPr>
            <a:spLocks noGrp="1"/>
          </p:cNvSpPr>
          <p:nvPr>
            <p:ph type="sldNum" sz="quarter" idx="10"/>
          </p:nvPr>
        </p:nvSpPr>
        <p:spPr/>
        <p:txBody>
          <a:bodyPr/>
          <a:lstStyle/>
          <a:p>
            <a:fld id="{B02765F6-43C2-4780-B0F7-CAA20A2896FE}" type="slidenum">
              <a:rPr lang="en-AU" smtClean="0"/>
              <a:pPr/>
              <a:t>3</a:t>
            </a:fld>
            <a:endParaRPr lang="en-AU" dirty="0"/>
          </a:p>
        </p:txBody>
      </p:sp>
    </p:spTree>
    <p:extLst>
      <p:ext uri="{BB962C8B-B14F-4D97-AF65-F5344CB8AC3E}">
        <p14:creationId xmlns:p14="http://schemas.microsoft.com/office/powerpoint/2010/main" val="2696761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407"/>
              </a:spcBef>
              <a:spcAft>
                <a:spcPts val="407"/>
              </a:spcAft>
            </a:pPr>
            <a:endParaRPr lang="en-AU" sz="700" dirty="0">
              <a:solidFill>
                <a:srgbClr val="000000"/>
              </a:solidFill>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02765F6-43C2-4780-B0F7-CAA20A2896FE}" type="slidenum">
              <a:rPr lang="en-AU" smtClean="0"/>
              <a:pPr/>
              <a:t>4</a:t>
            </a:fld>
            <a:endParaRPr lang="en-AU" dirty="0"/>
          </a:p>
        </p:txBody>
      </p:sp>
    </p:spTree>
    <p:extLst>
      <p:ext uri="{BB962C8B-B14F-4D97-AF65-F5344CB8AC3E}">
        <p14:creationId xmlns:p14="http://schemas.microsoft.com/office/powerpoint/2010/main" val="3789848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792224" rtl="0" eaLnBrk="1" fontAlgn="auto" latinLnBrk="0" hangingPunct="1">
              <a:lnSpc>
                <a:spcPct val="100000"/>
              </a:lnSpc>
              <a:spcBef>
                <a:spcPts val="0"/>
              </a:spcBef>
              <a:spcAft>
                <a:spcPts val="0"/>
              </a:spcAft>
              <a:buClrTx/>
              <a:buSzTx/>
              <a:buFontTx/>
              <a:buNone/>
              <a:tabLst/>
              <a:defRPr/>
            </a:pPr>
            <a:fld id="{B02765F6-43C2-4780-B0F7-CAA20A2896FE}" type="slidenum">
              <a:rPr kumimoji="0" lang="en-AU" sz="12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792224"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359482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36732">
              <a:defRPr/>
            </a:pPr>
            <a:endParaRPr lang="en-US"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6</a:t>
            </a:fld>
            <a:endParaRPr lang="en-AU" dirty="0"/>
          </a:p>
        </p:txBody>
      </p:sp>
    </p:spTree>
    <p:extLst>
      <p:ext uri="{BB962C8B-B14F-4D97-AF65-F5344CB8AC3E}">
        <p14:creationId xmlns:p14="http://schemas.microsoft.com/office/powerpoint/2010/main" val="3845482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79222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7</a:t>
            </a:fld>
            <a:endParaRPr lang="en-AU" dirty="0"/>
          </a:p>
        </p:txBody>
      </p:sp>
    </p:spTree>
    <p:extLst>
      <p:ext uri="{BB962C8B-B14F-4D97-AF65-F5344CB8AC3E}">
        <p14:creationId xmlns:p14="http://schemas.microsoft.com/office/powerpoint/2010/main" val="79155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792224" rtl="0" eaLnBrk="1" fontAlgn="auto" latinLnBrk="0" hangingPunct="1">
              <a:lnSpc>
                <a:spcPct val="100000"/>
              </a:lnSpc>
              <a:spcBef>
                <a:spcPts val="0"/>
              </a:spcBef>
              <a:spcAft>
                <a:spcPts val="0"/>
              </a:spcAft>
              <a:buClrTx/>
              <a:buSzTx/>
              <a:buFontTx/>
              <a:buNone/>
              <a:tabLst/>
              <a:defRPr/>
            </a:pPr>
            <a:fld id="{B02765F6-43C2-4780-B0F7-CAA20A2896FE}" type="slidenum">
              <a:rPr kumimoji="0" lang="en-AU" sz="17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792224" rtl="0" eaLnBrk="1" fontAlgn="auto" latinLnBrk="0" hangingPunct="1">
                <a:lnSpc>
                  <a:spcPct val="100000"/>
                </a:lnSpc>
                <a:spcBef>
                  <a:spcPts val="0"/>
                </a:spcBef>
                <a:spcAft>
                  <a:spcPts val="0"/>
                </a:spcAft>
                <a:buClrTx/>
                <a:buSzTx/>
                <a:buFontTx/>
                <a:buNone/>
                <a:tabLst/>
                <a:defRPr/>
              </a:pPr>
              <a:t>8</a:t>
            </a:fld>
            <a:endParaRPr kumimoji="0" lang="en-AU" sz="1700" b="0" i="0" u="none" strike="noStrike" kern="1200" cap="none" spc="0" normalizeH="0" baseline="0" noProof="0" dirty="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3774555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92224"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2765F6-43C2-4780-B0F7-CAA20A2896FE}" type="slidenum">
              <a:rPr lang="en-AU" smtClean="0"/>
              <a:pPr/>
              <a:t>9</a:t>
            </a:fld>
            <a:endParaRPr lang="en-AU" dirty="0"/>
          </a:p>
        </p:txBody>
      </p:sp>
    </p:spTree>
    <p:extLst>
      <p:ext uri="{BB962C8B-B14F-4D97-AF65-F5344CB8AC3E}">
        <p14:creationId xmlns:p14="http://schemas.microsoft.com/office/powerpoint/2010/main" val="3027137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chemeClr val="bg1"/>
        </a:solidFill>
        <a:effectLst/>
      </p:bgPr>
    </p:bg>
    <p:spTree>
      <p:nvGrpSpPr>
        <p:cNvPr id="1" name=""/>
        <p:cNvGrpSpPr/>
        <p:nvPr/>
      </p:nvGrpSpPr>
      <p:grpSpPr>
        <a:xfrm>
          <a:off x="0" y="0"/>
          <a:ext cx="0" cy="0"/>
          <a:chOff x="0" y="0"/>
          <a:chExt cx="0" cy="0"/>
        </a:xfrm>
      </p:grpSpPr>
      <p:sp>
        <p:nvSpPr>
          <p:cNvPr id="5" name="Rectangle 15"/>
          <p:cNvSpPr/>
          <p:nvPr userDrawn="1"/>
        </p:nvSpPr>
        <p:spPr>
          <a:xfrm>
            <a:off x="0" y="0"/>
            <a:ext cx="9144000" cy="5715000"/>
          </a:xfrm>
          <a:prstGeom prst="round1Rect">
            <a:avLst>
              <a:gd name="adj" fmla="val 14552"/>
            </a:avLst>
          </a:prstGeom>
          <a:gradFill>
            <a:gsLst>
              <a:gs pos="0">
                <a:srgbClr val="B2350E"/>
              </a:gs>
              <a:gs pos="63000">
                <a:schemeClr val="accent1">
                  <a:shade val="100000"/>
                  <a:satMod val="115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dirty="0"/>
          </a:p>
        </p:txBody>
      </p:sp>
      <p:pic>
        <p:nvPicPr>
          <p:cNvPr id="6" name="Picture 5"/>
          <p:cNvPicPr>
            <a:picLocks noChangeAspect="1"/>
          </p:cNvPicPr>
          <p:nvPr userDrawn="1"/>
        </p:nvPicPr>
        <p:blipFill>
          <a:blip r:embed="rId2"/>
          <a:stretch>
            <a:fillRect/>
          </a:stretch>
        </p:blipFill>
        <p:spPr>
          <a:xfrm>
            <a:off x="0" y="4129404"/>
            <a:ext cx="4070555" cy="1593823"/>
          </a:xfrm>
          <a:prstGeom prst="rect">
            <a:avLst/>
          </a:prstGeom>
        </p:spPr>
      </p:pic>
      <p:grpSp>
        <p:nvGrpSpPr>
          <p:cNvPr id="7" name="Group 6"/>
          <p:cNvGrpSpPr>
            <a:grpSpLocks noChangeAspect="1"/>
          </p:cNvGrpSpPr>
          <p:nvPr userDrawn="1"/>
        </p:nvGrpSpPr>
        <p:grpSpPr>
          <a:xfrm>
            <a:off x="430213" y="4711336"/>
            <a:ext cx="1732973" cy="583101"/>
            <a:chOff x="777875" y="1581150"/>
            <a:chExt cx="7581900" cy="2551113"/>
          </a:xfrm>
        </p:grpSpPr>
        <p:sp>
          <p:nvSpPr>
            <p:cNvPr id="8" name="Freeform 37"/>
            <p:cNvSpPr>
              <a:spLocks/>
            </p:cNvSpPr>
            <p:nvPr userDrawn="1"/>
          </p:nvSpPr>
          <p:spPr bwMode="auto">
            <a:xfrm>
              <a:off x="777875" y="1581150"/>
              <a:ext cx="2538413" cy="2540000"/>
            </a:xfrm>
            <a:custGeom>
              <a:avLst/>
              <a:gdLst>
                <a:gd name="T0" fmla="*/ 451 w 677"/>
                <a:gd name="T1" fmla="*/ 0 h 677"/>
                <a:gd name="T2" fmla="*/ 0 w 677"/>
                <a:gd name="T3" fmla="*/ 0 h 677"/>
                <a:gd name="T4" fmla="*/ 0 w 677"/>
                <a:gd name="T5" fmla="*/ 677 h 677"/>
                <a:gd name="T6" fmla="*/ 45 w 677"/>
                <a:gd name="T7" fmla="*/ 677 h 677"/>
                <a:gd name="T8" fmla="*/ 45 w 677"/>
                <a:gd name="T9" fmla="*/ 452 h 677"/>
                <a:gd name="T10" fmla="*/ 113 w 677"/>
                <a:gd name="T11" fmla="*/ 452 h 677"/>
                <a:gd name="T12" fmla="*/ 113 w 677"/>
                <a:gd name="T13" fmla="*/ 677 h 677"/>
                <a:gd name="T14" fmla="*/ 158 w 677"/>
                <a:gd name="T15" fmla="*/ 677 h 677"/>
                <a:gd name="T16" fmla="*/ 158 w 677"/>
                <a:gd name="T17" fmla="*/ 225 h 677"/>
                <a:gd name="T18" fmla="*/ 225 w 677"/>
                <a:gd name="T19" fmla="*/ 225 h 677"/>
                <a:gd name="T20" fmla="*/ 225 w 677"/>
                <a:gd name="T21" fmla="*/ 677 h 677"/>
                <a:gd name="T22" fmla="*/ 271 w 677"/>
                <a:gd name="T23" fmla="*/ 677 h 677"/>
                <a:gd name="T24" fmla="*/ 271 w 677"/>
                <a:gd name="T25" fmla="*/ 75 h 677"/>
                <a:gd name="T26" fmla="*/ 338 w 677"/>
                <a:gd name="T27" fmla="*/ 75 h 677"/>
                <a:gd name="T28" fmla="*/ 338 w 677"/>
                <a:gd name="T29" fmla="*/ 677 h 677"/>
                <a:gd name="T30" fmla="*/ 384 w 677"/>
                <a:gd name="T31" fmla="*/ 677 h 677"/>
                <a:gd name="T32" fmla="*/ 384 w 677"/>
                <a:gd name="T33" fmla="*/ 225 h 677"/>
                <a:gd name="T34" fmla="*/ 451 w 677"/>
                <a:gd name="T35" fmla="*/ 225 h 677"/>
                <a:gd name="T36" fmla="*/ 451 w 677"/>
                <a:gd name="T37" fmla="*/ 677 h 677"/>
                <a:gd name="T38" fmla="*/ 677 w 677"/>
                <a:gd name="T39" fmla="*/ 677 h 677"/>
                <a:gd name="T40" fmla="*/ 677 w 677"/>
                <a:gd name="T41" fmla="*/ 225 h 677"/>
                <a:gd name="T42" fmla="*/ 451 w 677"/>
                <a:gd name="T43"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7" h="677">
                  <a:moveTo>
                    <a:pt x="451" y="0"/>
                  </a:moveTo>
                  <a:cubicBezTo>
                    <a:pt x="0" y="0"/>
                    <a:pt x="0" y="0"/>
                    <a:pt x="0" y="0"/>
                  </a:cubicBezTo>
                  <a:cubicBezTo>
                    <a:pt x="0" y="677"/>
                    <a:pt x="0" y="677"/>
                    <a:pt x="0" y="677"/>
                  </a:cubicBezTo>
                  <a:cubicBezTo>
                    <a:pt x="45" y="677"/>
                    <a:pt x="45" y="677"/>
                    <a:pt x="45" y="677"/>
                  </a:cubicBezTo>
                  <a:cubicBezTo>
                    <a:pt x="45" y="452"/>
                    <a:pt x="45" y="452"/>
                    <a:pt x="45" y="452"/>
                  </a:cubicBezTo>
                  <a:cubicBezTo>
                    <a:pt x="113" y="452"/>
                    <a:pt x="113" y="452"/>
                    <a:pt x="113" y="452"/>
                  </a:cubicBezTo>
                  <a:cubicBezTo>
                    <a:pt x="113" y="677"/>
                    <a:pt x="113" y="677"/>
                    <a:pt x="113" y="677"/>
                  </a:cubicBezTo>
                  <a:cubicBezTo>
                    <a:pt x="158" y="677"/>
                    <a:pt x="158" y="677"/>
                    <a:pt x="158" y="677"/>
                  </a:cubicBezTo>
                  <a:cubicBezTo>
                    <a:pt x="158" y="225"/>
                    <a:pt x="158" y="225"/>
                    <a:pt x="158" y="225"/>
                  </a:cubicBezTo>
                  <a:cubicBezTo>
                    <a:pt x="225" y="225"/>
                    <a:pt x="225" y="225"/>
                    <a:pt x="225" y="225"/>
                  </a:cubicBezTo>
                  <a:cubicBezTo>
                    <a:pt x="225" y="677"/>
                    <a:pt x="225" y="677"/>
                    <a:pt x="225" y="677"/>
                  </a:cubicBezTo>
                  <a:cubicBezTo>
                    <a:pt x="271" y="677"/>
                    <a:pt x="271" y="677"/>
                    <a:pt x="271" y="677"/>
                  </a:cubicBezTo>
                  <a:cubicBezTo>
                    <a:pt x="271" y="75"/>
                    <a:pt x="271" y="75"/>
                    <a:pt x="271" y="75"/>
                  </a:cubicBezTo>
                  <a:cubicBezTo>
                    <a:pt x="338" y="75"/>
                    <a:pt x="338" y="75"/>
                    <a:pt x="338" y="75"/>
                  </a:cubicBezTo>
                  <a:cubicBezTo>
                    <a:pt x="338" y="677"/>
                    <a:pt x="338" y="677"/>
                    <a:pt x="338" y="677"/>
                  </a:cubicBezTo>
                  <a:cubicBezTo>
                    <a:pt x="384" y="677"/>
                    <a:pt x="384" y="677"/>
                    <a:pt x="384" y="677"/>
                  </a:cubicBezTo>
                  <a:cubicBezTo>
                    <a:pt x="384" y="225"/>
                    <a:pt x="384" y="225"/>
                    <a:pt x="384" y="225"/>
                  </a:cubicBezTo>
                  <a:cubicBezTo>
                    <a:pt x="451" y="225"/>
                    <a:pt x="451" y="225"/>
                    <a:pt x="451" y="225"/>
                  </a:cubicBezTo>
                  <a:cubicBezTo>
                    <a:pt x="451" y="677"/>
                    <a:pt x="451" y="677"/>
                    <a:pt x="451" y="677"/>
                  </a:cubicBezTo>
                  <a:cubicBezTo>
                    <a:pt x="677" y="677"/>
                    <a:pt x="677" y="677"/>
                    <a:pt x="677" y="677"/>
                  </a:cubicBezTo>
                  <a:cubicBezTo>
                    <a:pt x="677" y="225"/>
                    <a:pt x="677" y="225"/>
                    <a:pt x="677" y="225"/>
                  </a:cubicBezTo>
                  <a:cubicBezTo>
                    <a:pt x="677" y="101"/>
                    <a:pt x="576" y="0"/>
                    <a:pt x="451" y="0"/>
                  </a:cubicBezTo>
                </a:path>
              </a:pathLst>
            </a:custGeom>
            <a:solidFill>
              <a:srgbClr val="E7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38"/>
            <p:cNvSpPr>
              <a:spLocks noEditPoints="1"/>
            </p:cNvSpPr>
            <p:nvPr userDrawn="1"/>
          </p:nvSpPr>
          <p:spPr bwMode="auto">
            <a:xfrm>
              <a:off x="3581400" y="1952625"/>
              <a:ext cx="4778375" cy="2179638"/>
            </a:xfrm>
            <a:custGeom>
              <a:avLst/>
              <a:gdLst>
                <a:gd name="T0" fmla="*/ 121 w 1274"/>
                <a:gd name="T1" fmla="*/ 275 h 581"/>
                <a:gd name="T2" fmla="*/ 35 w 1274"/>
                <a:gd name="T3" fmla="*/ 353 h 581"/>
                <a:gd name="T4" fmla="*/ 256 w 1274"/>
                <a:gd name="T5" fmla="*/ 296 h 581"/>
                <a:gd name="T6" fmla="*/ 209 w 1274"/>
                <a:gd name="T7" fmla="*/ 330 h 581"/>
                <a:gd name="T8" fmla="*/ 348 w 1274"/>
                <a:gd name="T9" fmla="*/ 289 h 581"/>
                <a:gd name="T10" fmla="*/ 286 w 1274"/>
                <a:gd name="T11" fmla="*/ 252 h 581"/>
                <a:gd name="T12" fmla="*/ 351 w 1274"/>
                <a:gd name="T13" fmla="*/ 338 h 581"/>
                <a:gd name="T14" fmla="*/ 411 w 1274"/>
                <a:gd name="T15" fmla="*/ 353 h 581"/>
                <a:gd name="T16" fmla="*/ 490 w 1274"/>
                <a:gd name="T17" fmla="*/ 345 h 581"/>
                <a:gd name="T18" fmla="*/ 544 w 1274"/>
                <a:gd name="T19" fmla="*/ 246 h 581"/>
                <a:gd name="T20" fmla="*/ 601 w 1274"/>
                <a:gd name="T21" fmla="*/ 274 h 581"/>
                <a:gd name="T22" fmla="*/ 641 w 1274"/>
                <a:gd name="T23" fmla="*/ 218 h 581"/>
                <a:gd name="T24" fmla="*/ 10 w 1274"/>
                <a:gd name="T25" fmla="*/ 76 h 581"/>
                <a:gd name="T26" fmla="*/ 10 w 1274"/>
                <a:gd name="T27" fmla="*/ 76 h 581"/>
                <a:gd name="T28" fmla="*/ 77 w 1274"/>
                <a:gd name="T29" fmla="*/ 83 h 581"/>
                <a:gd name="T30" fmla="*/ 156 w 1274"/>
                <a:gd name="T31" fmla="*/ 42 h 581"/>
                <a:gd name="T32" fmla="*/ 91 w 1274"/>
                <a:gd name="T33" fmla="*/ 42 h 581"/>
                <a:gd name="T34" fmla="*/ 156 w 1274"/>
                <a:gd name="T35" fmla="*/ 105 h 581"/>
                <a:gd name="T36" fmla="*/ 208 w 1274"/>
                <a:gd name="T37" fmla="*/ 48 h 581"/>
                <a:gd name="T38" fmla="*/ 173 w 1274"/>
                <a:gd name="T39" fmla="*/ 67 h 581"/>
                <a:gd name="T40" fmla="*/ 279 w 1274"/>
                <a:gd name="T41" fmla="*/ 78 h 581"/>
                <a:gd name="T42" fmla="*/ 217 w 1274"/>
                <a:gd name="T43" fmla="*/ 83 h 581"/>
                <a:gd name="T44" fmla="*/ 340 w 1274"/>
                <a:gd name="T45" fmla="*/ 99 h 581"/>
                <a:gd name="T46" fmla="*/ 340 w 1274"/>
                <a:gd name="T47" fmla="*/ 74 h 581"/>
                <a:gd name="T48" fmla="*/ 349 w 1274"/>
                <a:gd name="T49" fmla="*/ 106 h 581"/>
                <a:gd name="T50" fmla="*/ 376 w 1274"/>
                <a:gd name="T51" fmla="*/ 89 h 581"/>
                <a:gd name="T52" fmla="*/ 426 w 1274"/>
                <a:gd name="T53" fmla="*/ 125 h 581"/>
                <a:gd name="T54" fmla="*/ 569 w 1274"/>
                <a:gd name="T55" fmla="*/ 83 h 581"/>
                <a:gd name="T56" fmla="*/ 601 w 1274"/>
                <a:gd name="T57" fmla="*/ 125 h 581"/>
                <a:gd name="T58" fmla="*/ 630 w 1274"/>
                <a:gd name="T59" fmla="*/ 9 h 581"/>
                <a:gd name="T60" fmla="*/ 581 w 1274"/>
                <a:gd name="T61" fmla="*/ 49 h 581"/>
                <a:gd name="T62" fmla="*/ 2 w 1274"/>
                <a:gd name="T63" fmla="*/ 447 h 581"/>
                <a:gd name="T64" fmla="*/ 60 w 1274"/>
                <a:gd name="T65" fmla="*/ 578 h 581"/>
                <a:gd name="T66" fmla="*/ 179 w 1274"/>
                <a:gd name="T67" fmla="*/ 578 h 581"/>
                <a:gd name="T68" fmla="*/ 60 w 1274"/>
                <a:gd name="T69" fmla="*/ 486 h 581"/>
                <a:gd name="T70" fmla="*/ 240 w 1274"/>
                <a:gd name="T71" fmla="*/ 440 h 581"/>
                <a:gd name="T72" fmla="*/ 207 w 1274"/>
                <a:gd name="T73" fmla="*/ 447 h 581"/>
                <a:gd name="T74" fmla="*/ 345 w 1274"/>
                <a:gd name="T75" fmla="*/ 468 h 581"/>
                <a:gd name="T76" fmla="*/ 344 w 1274"/>
                <a:gd name="T77" fmla="*/ 581 h 581"/>
                <a:gd name="T78" fmla="*/ 501 w 1274"/>
                <a:gd name="T79" fmla="*/ 476 h 581"/>
                <a:gd name="T80" fmla="*/ 428 w 1274"/>
                <a:gd name="T81" fmla="*/ 489 h 581"/>
                <a:gd name="T82" fmla="*/ 599 w 1274"/>
                <a:gd name="T83" fmla="*/ 502 h 581"/>
                <a:gd name="T84" fmla="*/ 680 w 1274"/>
                <a:gd name="T85" fmla="*/ 578 h 581"/>
                <a:gd name="T86" fmla="*/ 589 w 1274"/>
                <a:gd name="T87" fmla="*/ 444 h 581"/>
                <a:gd name="T88" fmla="*/ 806 w 1274"/>
                <a:gd name="T89" fmla="*/ 532 h 581"/>
                <a:gd name="T90" fmla="*/ 838 w 1274"/>
                <a:gd name="T91" fmla="*/ 546 h 581"/>
                <a:gd name="T92" fmla="*/ 805 w 1274"/>
                <a:gd name="T93" fmla="*/ 492 h 581"/>
                <a:gd name="T94" fmla="*/ 872 w 1274"/>
                <a:gd name="T95" fmla="*/ 417 h 581"/>
                <a:gd name="T96" fmla="*/ 911 w 1274"/>
                <a:gd name="T97" fmla="*/ 581 h 581"/>
                <a:gd name="T98" fmla="*/ 936 w 1274"/>
                <a:gd name="T99" fmla="*/ 447 h 581"/>
                <a:gd name="T100" fmla="*/ 956 w 1274"/>
                <a:gd name="T101" fmla="*/ 447 h 581"/>
                <a:gd name="T102" fmla="*/ 1040 w 1274"/>
                <a:gd name="T103" fmla="*/ 512 h 581"/>
                <a:gd name="T104" fmla="*/ 1006 w 1274"/>
                <a:gd name="T105" fmla="*/ 513 h 581"/>
                <a:gd name="T106" fmla="*/ 1216 w 1274"/>
                <a:gd name="T107" fmla="*/ 471 h 581"/>
                <a:gd name="T108" fmla="*/ 1185 w 1274"/>
                <a:gd name="T109" fmla="*/ 46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4" h="581">
                  <a:moveTo>
                    <a:pt x="2" y="161"/>
                  </a:moveTo>
                  <a:cubicBezTo>
                    <a:pt x="35" y="161"/>
                    <a:pt x="35" y="161"/>
                    <a:pt x="35" y="161"/>
                  </a:cubicBezTo>
                  <a:cubicBezTo>
                    <a:pt x="35" y="239"/>
                    <a:pt x="35" y="239"/>
                    <a:pt x="35" y="239"/>
                  </a:cubicBezTo>
                  <a:cubicBezTo>
                    <a:pt x="36" y="239"/>
                    <a:pt x="36" y="239"/>
                    <a:pt x="36" y="239"/>
                  </a:cubicBezTo>
                  <a:cubicBezTo>
                    <a:pt x="40" y="233"/>
                    <a:pt x="45" y="228"/>
                    <a:pt x="52" y="224"/>
                  </a:cubicBezTo>
                  <a:cubicBezTo>
                    <a:pt x="58" y="221"/>
                    <a:pt x="66" y="218"/>
                    <a:pt x="75" y="218"/>
                  </a:cubicBezTo>
                  <a:cubicBezTo>
                    <a:pt x="97" y="218"/>
                    <a:pt x="121" y="233"/>
                    <a:pt x="121" y="275"/>
                  </a:cubicBezTo>
                  <a:cubicBezTo>
                    <a:pt x="121" y="353"/>
                    <a:pt x="121" y="353"/>
                    <a:pt x="121" y="353"/>
                  </a:cubicBezTo>
                  <a:cubicBezTo>
                    <a:pt x="87" y="353"/>
                    <a:pt x="87" y="353"/>
                    <a:pt x="87" y="353"/>
                  </a:cubicBezTo>
                  <a:cubicBezTo>
                    <a:pt x="87" y="279"/>
                    <a:pt x="87" y="279"/>
                    <a:pt x="87" y="279"/>
                  </a:cubicBezTo>
                  <a:cubicBezTo>
                    <a:pt x="87" y="260"/>
                    <a:pt x="80" y="246"/>
                    <a:pt x="62" y="246"/>
                  </a:cubicBezTo>
                  <a:cubicBezTo>
                    <a:pt x="49" y="246"/>
                    <a:pt x="40" y="254"/>
                    <a:pt x="36" y="264"/>
                  </a:cubicBezTo>
                  <a:cubicBezTo>
                    <a:pt x="35" y="267"/>
                    <a:pt x="35" y="271"/>
                    <a:pt x="35" y="274"/>
                  </a:cubicBezTo>
                  <a:cubicBezTo>
                    <a:pt x="35" y="353"/>
                    <a:pt x="35" y="353"/>
                    <a:pt x="35" y="353"/>
                  </a:cubicBezTo>
                  <a:cubicBezTo>
                    <a:pt x="2" y="353"/>
                    <a:pt x="2" y="353"/>
                    <a:pt x="2" y="353"/>
                  </a:cubicBezTo>
                  <a:lnTo>
                    <a:pt x="2" y="161"/>
                  </a:lnTo>
                  <a:close/>
                  <a:moveTo>
                    <a:pt x="169" y="273"/>
                  </a:moveTo>
                  <a:cubicBezTo>
                    <a:pt x="170" y="260"/>
                    <a:pt x="179" y="241"/>
                    <a:pt x="199" y="241"/>
                  </a:cubicBezTo>
                  <a:cubicBezTo>
                    <a:pt x="221" y="241"/>
                    <a:pt x="227" y="261"/>
                    <a:pt x="226" y="273"/>
                  </a:cubicBezTo>
                  <a:lnTo>
                    <a:pt x="169" y="273"/>
                  </a:lnTo>
                  <a:close/>
                  <a:moveTo>
                    <a:pt x="256" y="296"/>
                  </a:moveTo>
                  <a:cubicBezTo>
                    <a:pt x="257" y="293"/>
                    <a:pt x="258" y="289"/>
                    <a:pt x="258" y="282"/>
                  </a:cubicBezTo>
                  <a:cubicBezTo>
                    <a:pt x="258" y="254"/>
                    <a:pt x="244" y="218"/>
                    <a:pt x="201" y="218"/>
                  </a:cubicBezTo>
                  <a:cubicBezTo>
                    <a:pt x="159" y="218"/>
                    <a:pt x="137" y="253"/>
                    <a:pt x="137" y="289"/>
                  </a:cubicBezTo>
                  <a:cubicBezTo>
                    <a:pt x="137" y="329"/>
                    <a:pt x="162" y="355"/>
                    <a:pt x="204" y="355"/>
                  </a:cubicBezTo>
                  <a:cubicBezTo>
                    <a:pt x="223" y="355"/>
                    <a:pt x="239" y="352"/>
                    <a:pt x="250" y="347"/>
                  </a:cubicBezTo>
                  <a:cubicBezTo>
                    <a:pt x="245" y="324"/>
                    <a:pt x="245" y="324"/>
                    <a:pt x="245" y="324"/>
                  </a:cubicBezTo>
                  <a:cubicBezTo>
                    <a:pt x="235" y="328"/>
                    <a:pt x="224" y="330"/>
                    <a:pt x="209" y="330"/>
                  </a:cubicBezTo>
                  <a:cubicBezTo>
                    <a:pt x="188" y="330"/>
                    <a:pt x="169" y="320"/>
                    <a:pt x="169" y="296"/>
                  </a:cubicBezTo>
                  <a:lnTo>
                    <a:pt x="256" y="296"/>
                  </a:lnTo>
                  <a:close/>
                  <a:moveTo>
                    <a:pt x="348" y="307"/>
                  </a:moveTo>
                  <a:cubicBezTo>
                    <a:pt x="348" y="309"/>
                    <a:pt x="348" y="312"/>
                    <a:pt x="347" y="314"/>
                  </a:cubicBezTo>
                  <a:cubicBezTo>
                    <a:pt x="344" y="323"/>
                    <a:pt x="335" y="332"/>
                    <a:pt x="321" y="332"/>
                  </a:cubicBezTo>
                  <a:cubicBezTo>
                    <a:pt x="311" y="332"/>
                    <a:pt x="303" y="326"/>
                    <a:pt x="303" y="313"/>
                  </a:cubicBezTo>
                  <a:cubicBezTo>
                    <a:pt x="303" y="293"/>
                    <a:pt x="325" y="288"/>
                    <a:pt x="348" y="289"/>
                  </a:cubicBezTo>
                  <a:lnTo>
                    <a:pt x="348" y="307"/>
                  </a:lnTo>
                  <a:close/>
                  <a:moveTo>
                    <a:pt x="383" y="353"/>
                  </a:moveTo>
                  <a:cubicBezTo>
                    <a:pt x="381" y="345"/>
                    <a:pt x="381" y="333"/>
                    <a:pt x="381" y="321"/>
                  </a:cubicBezTo>
                  <a:cubicBezTo>
                    <a:pt x="381" y="274"/>
                    <a:pt x="381" y="274"/>
                    <a:pt x="381" y="274"/>
                  </a:cubicBezTo>
                  <a:cubicBezTo>
                    <a:pt x="381" y="245"/>
                    <a:pt x="369" y="218"/>
                    <a:pt x="327" y="218"/>
                  </a:cubicBezTo>
                  <a:cubicBezTo>
                    <a:pt x="306" y="218"/>
                    <a:pt x="289" y="224"/>
                    <a:pt x="279" y="230"/>
                  </a:cubicBezTo>
                  <a:cubicBezTo>
                    <a:pt x="286" y="252"/>
                    <a:pt x="286" y="252"/>
                    <a:pt x="286" y="252"/>
                  </a:cubicBezTo>
                  <a:cubicBezTo>
                    <a:pt x="295" y="246"/>
                    <a:pt x="308" y="242"/>
                    <a:pt x="321" y="242"/>
                  </a:cubicBezTo>
                  <a:cubicBezTo>
                    <a:pt x="344" y="242"/>
                    <a:pt x="348" y="256"/>
                    <a:pt x="348" y="265"/>
                  </a:cubicBezTo>
                  <a:cubicBezTo>
                    <a:pt x="348" y="267"/>
                    <a:pt x="348" y="267"/>
                    <a:pt x="348" y="267"/>
                  </a:cubicBezTo>
                  <a:cubicBezTo>
                    <a:pt x="299" y="267"/>
                    <a:pt x="270" y="283"/>
                    <a:pt x="270" y="317"/>
                  </a:cubicBezTo>
                  <a:cubicBezTo>
                    <a:pt x="270" y="337"/>
                    <a:pt x="285" y="356"/>
                    <a:pt x="311" y="356"/>
                  </a:cubicBezTo>
                  <a:cubicBezTo>
                    <a:pt x="328" y="356"/>
                    <a:pt x="342" y="348"/>
                    <a:pt x="350" y="338"/>
                  </a:cubicBezTo>
                  <a:cubicBezTo>
                    <a:pt x="351" y="338"/>
                    <a:pt x="351" y="338"/>
                    <a:pt x="351" y="338"/>
                  </a:cubicBezTo>
                  <a:cubicBezTo>
                    <a:pt x="353" y="353"/>
                    <a:pt x="353" y="353"/>
                    <a:pt x="353" y="353"/>
                  </a:cubicBezTo>
                  <a:lnTo>
                    <a:pt x="383" y="353"/>
                  </a:lnTo>
                  <a:close/>
                  <a:moveTo>
                    <a:pt x="411" y="353"/>
                  </a:moveTo>
                  <a:cubicBezTo>
                    <a:pt x="444" y="353"/>
                    <a:pt x="444" y="353"/>
                    <a:pt x="444" y="353"/>
                  </a:cubicBezTo>
                  <a:cubicBezTo>
                    <a:pt x="444" y="161"/>
                    <a:pt x="444" y="161"/>
                    <a:pt x="444" y="161"/>
                  </a:cubicBezTo>
                  <a:cubicBezTo>
                    <a:pt x="411" y="161"/>
                    <a:pt x="411" y="161"/>
                    <a:pt x="411" y="161"/>
                  </a:cubicBezTo>
                  <a:lnTo>
                    <a:pt x="411" y="353"/>
                  </a:lnTo>
                  <a:close/>
                  <a:moveTo>
                    <a:pt x="480" y="192"/>
                  </a:moveTo>
                  <a:cubicBezTo>
                    <a:pt x="480" y="221"/>
                    <a:pt x="480" y="221"/>
                    <a:pt x="480" y="221"/>
                  </a:cubicBezTo>
                  <a:cubicBezTo>
                    <a:pt x="461" y="221"/>
                    <a:pt x="461" y="221"/>
                    <a:pt x="461" y="221"/>
                  </a:cubicBezTo>
                  <a:cubicBezTo>
                    <a:pt x="461" y="246"/>
                    <a:pt x="461" y="246"/>
                    <a:pt x="461" y="246"/>
                  </a:cubicBezTo>
                  <a:cubicBezTo>
                    <a:pt x="480" y="246"/>
                    <a:pt x="480" y="246"/>
                    <a:pt x="480" y="246"/>
                  </a:cubicBezTo>
                  <a:cubicBezTo>
                    <a:pt x="480" y="308"/>
                    <a:pt x="480" y="308"/>
                    <a:pt x="480" y="308"/>
                  </a:cubicBezTo>
                  <a:cubicBezTo>
                    <a:pt x="480" y="325"/>
                    <a:pt x="483" y="337"/>
                    <a:pt x="490" y="345"/>
                  </a:cubicBezTo>
                  <a:cubicBezTo>
                    <a:pt x="497" y="351"/>
                    <a:pt x="507" y="355"/>
                    <a:pt x="519" y="355"/>
                  </a:cubicBezTo>
                  <a:cubicBezTo>
                    <a:pt x="529" y="355"/>
                    <a:pt x="538" y="354"/>
                    <a:pt x="543" y="352"/>
                  </a:cubicBezTo>
                  <a:cubicBezTo>
                    <a:pt x="542" y="327"/>
                    <a:pt x="542" y="327"/>
                    <a:pt x="542" y="327"/>
                  </a:cubicBezTo>
                  <a:cubicBezTo>
                    <a:pt x="539" y="328"/>
                    <a:pt x="535" y="329"/>
                    <a:pt x="529" y="329"/>
                  </a:cubicBezTo>
                  <a:cubicBezTo>
                    <a:pt x="517" y="329"/>
                    <a:pt x="512" y="320"/>
                    <a:pt x="512" y="304"/>
                  </a:cubicBezTo>
                  <a:cubicBezTo>
                    <a:pt x="512" y="246"/>
                    <a:pt x="512" y="246"/>
                    <a:pt x="512" y="246"/>
                  </a:cubicBezTo>
                  <a:cubicBezTo>
                    <a:pt x="544" y="246"/>
                    <a:pt x="544" y="246"/>
                    <a:pt x="544" y="246"/>
                  </a:cubicBezTo>
                  <a:cubicBezTo>
                    <a:pt x="544" y="221"/>
                    <a:pt x="544" y="221"/>
                    <a:pt x="544" y="221"/>
                  </a:cubicBezTo>
                  <a:cubicBezTo>
                    <a:pt x="512" y="221"/>
                    <a:pt x="512" y="221"/>
                    <a:pt x="512" y="221"/>
                  </a:cubicBezTo>
                  <a:cubicBezTo>
                    <a:pt x="512" y="184"/>
                    <a:pt x="512" y="184"/>
                    <a:pt x="512" y="184"/>
                  </a:cubicBezTo>
                  <a:lnTo>
                    <a:pt x="480" y="192"/>
                  </a:lnTo>
                  <a:close/>
                  <a:moveTo>
                    <a:pt x="568" y="353"/>
                  </a:moveTo>
                  <a:cubicBezTo>
                    <a:pt x="601" y="353"/>
                    <a:pt x="601" y="353"/>
                    <a:pt x="601" y="353"/>
                  </a:cubicBezTo>
                  <a:cubicBezTo>
                    <a:pt x="601" y="274"/>
                    <a:pt x="601" y="274"/>
                    <a:pt x="601" y="274"/>
                  </a:cubicBezTo>
                  <a:cubicBezTo>
                    <a:pt x="601" y="271"/>
                    <a:pt x="601" y="267"/>
                    <a:pt x="603" y="264"/>
                  </a:cubicBezTo>
                  <a:cubicBezTo>
                    <a:pt x="606" y="254"/>
                    <a:pt x="615" y="246"/>
                    <a:pt x="628" y="246"/>
                  </a:cubicBezTo>
                  <a:cubicBezTo>
                    <a:pt x="647" y="246"/>
                    <a:pt x="654" y="260"/>
                    <a:pt x="654" y="279"/>
                  </a:cubicBezTo>
                  <a:cubicBezTo>
                    <a:pt x="654" y="353"/>
                    <a:pt x="654" y="353"/>
                    <a:pt x="654" y="353"/>
                  </a:cubicBezTo>
                  <a:cubicBezTo>
                    <a:pt x="687" y="353"/>
                    <a:pt x="687" y="353"/>
                    <a:pt x="687" y="353"/>
                  </a:cubicBezTo>
                  <a:cubicBezTo>
                    <a:pt x="687" y="275"/>
                    <a:pt x="687" y="275"/>
                    <a:pt x="687" y="275"/>
                  </a:cubicBezTo>
                  <a:cubicBezTo>
                    <a:pt x="687" y="233"/>
                    <a:pt x="663" y="218"/>
                    <a:pt x="641" y="218"/>
                  </a:cubicBezTo>
                  <a:cubicBezTo>
                    <a:pt x="633" y="218"/>
                    <a:pt x="625" y="221"/>
                    <a:pt x="618" y="224"/>
                  </a:cubicBezTo>
                  <a:cubicBezTo>
                    <a:pt x="611" y="228"/>
                    <a:pt x="606" y="233"/>
                    <a:pt x="602" y="239"/>
                  </a:cubicBezTo>
                  <a:cubicBezTo>
                    <a:pt x="601" y="239"/>
                    <a:pt x="601" y="239"/>
                    <a:pt x="601" y="239"/>
                  </a:cubicBezTo>
                  <a:cubicBezTo>
                    <a:pt x="601" y="161"/>
                    <a:pt x="601" y="161"/>
                    <a:pt x="601" y="161"/>
                  </a:cubicBezTo>
                  <a:cubicBezTo>
                    <a:pt x="568" y="161"/>
                    <a:pt x="568" y="161"/>
                    <a:pt x="568" y="161"/>
                  </a:cubicBezTo>
                  <a:lnTo>
                    <a:pt x="568" y="353"/>
                  </a:lnTo>
                  <a:close/>
                  <a:moveTo>
                    <a:pt x="10" y="76"/>
                  </a:moveTo>
                  <a:cubicBezTo>
                    <a:pt x="10" y="74"/>
                    <a:pt x="11" y="71"/>
                    <a:pt x="11" y="69"/>
                  </a:cubicBezTo>
                  <a:cubicBezTo>
                    <a:pt x="15" y="55"/>
                    <a:pt x="27" y="47"/>
                    <a:pt x="39" y="47"/>
                  </a:cubicBezTo>
                  <a:cubicBezTo>
                    <a:pt x="58" y="47"/>
                    <a:pt x="69" y="64"/>
                    <a:pt x="69" y="83"/>
                  </a:cubicBezTo>
                  <a:cubicBezTo>
                    <a:pt x="69" y="105"/>
                    <a:pt x="58" y="120"/>
                    <a:pt x="38" y="120"/>
                  </a:cubicBezTo>
                  <a:cubicBezTo>
                    <a:pt x="25" y="120"/>
                    <a:pt x="15" y="112"/>
                    <a:pt x="11" y="99"/>
                  </a:cubicBezTo>
                  <a:cubicBezTo>
                    <a:pt x="10" y="97"/>
                    <a:pt x="10" y="95"/>
                    <a:pt x="10" y="93"/>
                  </a:cubicBezTo>
                  <a:lnTo>
                    <a:pt x="10" y="76"/>
                  </a:lnTo>
                  <a:close/>
                  <a:moveTo>
                    <a:pt x="2" y="106"/>
                  </a:moveTo>
                  <a:cubicBezTo>
                    <a:pt x="2" y="112"/>
                    <a:pt x="2" y="120"/>
                    <a:pt x="1" y="125"/>
                  </a:cubicBezTo>
                  <a:cubicBezTo>
                    <a:pt x="9" y="125"/>
                    <a:pt x="9" y="125"/>
                    <a:pt x="9" y="125"/>
                  </a:cubicBezTo>
                  <a:cubicBezTo>
                    <a:pt x="9" y="110"/>
                    <a:pt x="9" y="110"/>
                    <a:pt x="9" y="110"/>
                  </a:cubicBezTo>
                  <a:cubicBezTo>
                    <a:pt x="10" y="110"/>
                    <a:pt x="10" y="110"/>
                    <a:pt x="10" y="110"/>
                  </a:cubicBezTo>
                  <a:cubicBezTo>
                    <a:pt x="16" y="122"/>
                    <a:pt x="26" y="127"/>
                    <a:pt x="40" y="127"/>
                  </a:cubicBezTo>
                  <a:cubicBezTo>
                    <a:pt x="58" y="127"/>
                    <a:pt x="77" y="113"/>
                    <a:pt x="77" y="83"/>
                  </a:cubicBezTo>
                  <a:cubicBezTo>
                    <a:pt x="77" y="58"/>
                    <a:pt x="62" y="40"/>
                    <a:pt x="41" y="40"/>
                  </a:cubicBezTo>
                  <a:cubicBezTo>
                    <a:pt x="26" y="40"/>
                    <a:pt x="16" y="47"/>
                    <a:pt x="11" y="58"/>
                  </a:cubicBezTo>
                  <a:cubicBezTo>
                    <a:pt x="10" y="58"/>
                    <a:pt x="10" y="58"/>
                    <a:pt x="10" y="58"/>
                  </a:cubicBezTo>
                  <a:cubicBezTo>
                    <a:pt x="10" y="2"/>
                    <a:pt x="10" y="2"/>
                    <a:pt x="10" y="2"/>
                  </a:cubicBezTo>
                  <a:cubicBezTo>
                    <a:pt x="2" y="2"/>
                    <a:pt x="2" y="2"/>
                    <a:pt x="2" y="2"/>
                  </a:cubicBezTo>
                  <a:lnTo>
                    <a:pt x="2" y="106"/>
                  </a:lnTo>
                  <a:close/>
                  <a:moveTo>
                    <a:pt x="156" y="42"/>
                  </a:moveTo>
                  <a:cubicBezTo>
                    <a:pt x="147" y="42"/>
                    <a:pt x="147" y="42"/>
                    <a:pt x="147" y="42"/>
                  </a:cubicBezTo>
                  <a:cubicBezTo>
                    <a:pt x="147" y="94"/>
                    <a:pt x="147" y="94"/>
                    <a:pt x="147" y="94"/>
                  </a:cubicBezTo>
                  <a:cubicBezTo>
                    <a:pt x="147" y="97"/>
                    <a:pt x="147" y="101"/>
                    <a:pt x="146" y="103"/>
                  </a:cubicBezTo>
                  <a:cubicBezTo>
                    <a:pt x="142" y="112"/>
                    <a:pt x="133" y="120"/>
                    <a:pt x="121" y="120"/>
                  </a:cubicBezTo>
                  <a:cubicBezTo>
                    <a:pt x="104" y="120"/>
                    <a:pt x="99" y="107"/>
                    <a:pt x="99" y="89"/>
                  </a:cubicBezTo>
                  <a:cubicBezTo>
                    <a:pt x="99" y="42"/>
                    <a:pt x="99" y="42"/>
                    <a:pt x="99" y="42"/>
                  </a:cubicBezTo>
                  <a:cubicBezTo>
                    <a:pt x="91" y="42"/>
                    <a:pt x="91" y="42"/>
                    <a:pt x="91" y="42"/>
                  </a:cubicBezTo>
                  <a:cubicBezTo>
                    <a:pt x="91" y="90"/>
                    <a:pt x="91" y="90"/>
                    <a:pt x="91" y="90"/>
                  </a:cubicBezTo>
                  <a:cubicBezTo>
                    <a:pt x="91" y="122"/>
                    <a:pt x="108" y="127"/>
                    <a:pt x="119" y="127"/>
                  </a:cubicBezTo>
                  <a:cubicBezTo>
                    <a:pt x="134" y="127"/>
                    <a:pt x="143" y="118"/>
                    <a:pt x="148" y="110"/>
                  </a:cubicBezTo>
                  <a:cubicBezTo>
                    <a:pt x="148" y="110"/>
                    <a:pt x="148" y="110"/>
                    <a:pt x="148" y="110"/>
                  </a:cubicBezTo>
                  <a:cubicBezTo>
                    <a:pt x="149" y="125"/>
                    <a:pt x="149" y="125"/>
                    <a:pt x="149" y="125"/>
                  </a:cubicBezTo>
                  <a:cubicBezTo>
                    <a:pt x="156" y="125"/>
                    <a:pt x="156" y="125"/>
                    <a:pt x="156" y="125"/>
                  </a:cubicBezTo>
                  <a:cubicBezTo>
                    <a:pt x="156" y="119"/>
                    <a:pt x="156" y="112"/>
                    <a:pt x="156" y="105"/>
                  </a:cubicBezTo>
                  <a:lnTo>
                    <a:pt x="156" y="42"/>
                  </a:lnTo>
                  <a:close/>
                  <a:moveTo>
                    <a:pt x="173" y="125"/>
                  </a:moveTo>
                  <a:cubicBezTo>
                    <a:pt x="181" y="125"/>
                    <a:pt x="181" y="125"/>
                    <a:pt x="181" y="125"/>
                  </a:cubicBezTo>
                  <a:cubicBezTo>
                    <a:pt x="181" y="79"/>
                    <a:pt x="181" y="79"/>
                    <a:pt x="181" y="79"/>
                  </a:cubicBezTo>
                  <a:cubicBezTo>
                    <a:pt x="181" y="76"/>
                    <a:pt x="182" y="74"/>
                    <a:pt x="182" y="71"/>
                  </a:cubicBezTo>
                  <a:cubicBezTo>
                    <a:pt x="184" y="58"/>
                    <a:pt x="193" y="48"/>
                    <a:pt x="204" y="48"/>
                  </a:cubicBezTo>
                  <a:cubicBezTo>
                    <a:pt x="206" y="48"/>
                    <a:pt x="207" y="48"/>
                    <a:pt x="208" y="48"/>
                  </a:cubicBezTo>
                  <a:cubicBezTo>
                    <a:pt x="208" y="40"/>
                    <a:pt x="208" y="40"/>
                    <a:pt x="208" y="40"/>
                  </a:cubicBezTo>
                  <a:cubicBezTo>
                    <a:pt x="207" y="40"/>
                    <a:pt x="206" y="40"/>
                    <a:pt x="205" y="40"/>
                  </a:cubicBezTo>
                  <a:cubicBezTo>
                    <a:pt x="193" y="40"/>
                    <a:pt x="185" y="48"/>
                    <a:pt x="181" y="59"/>
                  </a:cubicBezTo>
                  <a:cubicBezTo>
                    <a:pt x="180" y="59"/>
                    <a:pt x="180" y="59"/>
                    <a:pt x="180" y="59"/>
                  </a:cubicBezTo>
                  <a:cubicBezTo>
                    <a:pt x="180" y="42"/>
                    <a:pt x="180" y="42"/>
                    <a:pt x="180" y="42"/>
                  </a:cubicBezTo>
                  <a:cubicBezTo>
                    <a:pt x="172" y="42"/>
                    <a:pt x="172" y="42"/>
                    <a:pt x="172" y="42"/>
                  </a:cubicBezTo>
                  <a:cubicBezTo>
                    <a:pt x="173" y="50"/>
                    <a:pt x="173" y="59"/>
                    <a:pt x="173" y="67"/>
                  </a:cubicBezTo>
                  <a:lnTo>
                    <a:pt x="173" y="125"/>
                  </a:lnTo>
                  <a:close/>
                  <a:moveTo>
                    <a:pt x="217" y="76"/>
                  </a:moveTo>
                  <a:cubicBezTo>
                    <a:pt x="219" y="63"/>
                    <a:pt x="227" y="47"/>
                    <a:pt x="245" y="47"/>
                  </a:cubicBezTo>
                  <a:cubicBezTo>
                    <a:pt x="266" y="47"/>
                    <a:pt x="270" y="64"/>
                    <a:pt x="270" y="76"/>
                  </a:cubicBezTo>
                  <a:lnTo>
                    <a:pt x="217" y="76"/>
                  </a:lnTo>
                  <a:close/>
                  <a:moveTo>
                    <a:pt x="279" y="83"/>
                  </a:moveTo>
                  <a:cubicBezTo>
                    <a:pt x="279" y="81"/>
                    <a:pt x="279" y="80"/>
                    <a:pt x="279" y="78"/>
                  </a:cubicBezTo>
                  <a:cubicBezTo>
                    <a:pt x="279" y="66"/>
                    <a:pt x="274" y="40"/>
                    <a:pt x="246" y="40"/>
                  </a:cubicBezTo>
                  <a:cubicBezTo>
                    <a:pt x="225" y="40"/>
                    <a:pt x="209" y="57"/>
                    <a:pt x="209" y="85"/>
                  </a:cubicBezTo>
                  <a:cubicBezTo>
                    <a:pt x="209" y="110"/>
                    <a:pt x="224" y="127"/>
                    <a:pt x="248" y="127"/>
                  </a:cubicBezTo>
                  <a:cubicBezTo>
                    <a:pt x="262" y="127"/>
                    <a:pt x="271" y="124"/>
                    <a:pt x="274" y="122"/>
                  </a:cubicBezTo>
                  <a:cubicBezTo>
                    <a:pt x="272" y="115"/>
                    <a:pt x="272" y="115"/>
                    <a:pt x="272" y="115"/>
                  </a:cubicBezTo>
                  <a:cubicBezTo>
                    <a:pt x="267" y="118"/>
                    <a:pt x="261" y="120"/>
                    <a:pt x="249" y="120"/>
                  </a:cubicBezTo>
                  <a:cubicBezTo>
                    <a:pt x="232" y="120"/>
                    <a:pt x="217" y="109"/>
                    <a:pt x="217" y="83"/>
                  </a:cubicBezTo>
                  <a:lnTo>
                    <a:pt x="279" y="83"/>
                  </a:lnTo>
                  <a:close/>
                  <a:moveTo>
                    <a:pt x="340" y="99"/>
                  </a:moveTo>
                  <a:cubicBezTo>
                    <a:pt x="340" y="100"/>
                    <a:pt x="340" y="102"/>
                    <a:pt x="340" y="104"/>
                  </a:cubicBezTo>
                  <a:cubicBezTo>
                    <a:pt x="337" y="112"/>
                    <a:pt x="329" y="120"/>
                    <a:pt x="315" y="120"/>
                  </a:cubicBezTo>
                  <a:cubicBezTo>
                    <a:pt x="306" y="120"/>
                    <a:pt x="298" y="115"/>
                    <a:pt x="298" y="103"/>
                  </a:cubicBezTo>
                  <a:cubicBezTo>
                    <a:pt x="298" y="83"/>
                    <a:pt x="322" y="80"/>
                    <a:pt x="340" y="81"/>
                  </a:cubicBezTo>
                  <a:lnTo>
                    <a:pt x="340" y="99"/>
                  </a:lnTo>
                  <a:close/>
                  <a:moveTo>
                    <a:pt x="349" y="73"/>
                  </a:moveTo>
                  <a:cubicBezTo>
                    <a:pt x="349" y="58"/>
                    <a:pt x="344" y="40"/>
                    <a:pt x="320" y="40"/>
                  </a:cubicBezTo>
                  <a:cubicBezTo>
                    <a:pt x="312" y="40"/>
                    <a:pt x="303" y="42"/>
                    <a:pt x="295" y="47"/>
                  </a:cubicBezTo>
                  <a:cubicBezTo>
                    <a:pt x="298" y="53"/>
                    <a:pt x="298" y="53"/>
                    <a:pt x="298" y="53"/>
                  </a:cubicBezTo>
                  <a:cubicBezTo>
                    <a:pt x="304" y="49"/>
                    <a:pt x="312" y="47"/>
                    <a:pt x="319" y="47"/>
                  </a:cubicBezTo>
                  <a:cubicBezTo>
                    <a:pt x="339" y="47"/>
                    <a:pt x="340" y="63"/>
                    <a:pt x="340" y="71"/>
                  </a:cubicBezTo>
                  <a:cubicBezTo>
                    <a:pt x="340" y="74"/>
                    <a:pt x="340" y="74"/>
                    <a:pt x="340" y="74"/>
                  </a:cubicBezTo>
                  <a:cubicBezTo>
                    <a:pt x="306" y="73"/>
                    <a:pt x="289" y="85"/>
                    <a:pt x="289" y="104"/>
                  </a:cubicBezTo>
                  <a:cubicBezTo>
                    <a:pt x="289" y="116"/>
                    <a:pt x="297" y="127"/>
                    <a:pt x="314" y="127"/>
                  </a:cubicBezTo>
                  <a:cubicBezTo>
                    <a:pt x="327" y="127"/>
                    <a:pt x="337" y="120"/>
                    <a:pt x="341" y="113"/>
                  </a:cubicBezTo>
                  <a:cubicBezTo>
                    <a:pt x="341" y="113"/>
                    <a:pt x="341" y="113"/>
                    <a:pt x="341" y="113"/>
                  </a:cubicBezTo>
                  <a:cubicBezTo>
                    <a:pt x="342" y="125"/>
                    <a:pt x="342" y="125"/>
                    <a:pt x="342" y="125"/>
                  </a:cubicBezTo>
                  <a:cubicBezTo>
                    <a:pt x="350" y="125"/>
                    <a:pt x="350" y="125"/>
                    <a:pt x="350" y="125"/>
                  </a:cubicBezTo>
                  <a:cubicBezTo>
                    <a:pt x="349" y="119"/>
                    <a:pt x="349" y="112"/>
                    <a:pt x="349" y="106"/>
                  </a:cubicBezTo>
                  <a:lnTo>
                    <a:pt x="349" y="73"/>
                  </a:lnTo>
                  <a:close/>
                  <a:moveTo>
                    <a:pt x="433" y="42"/>
                  </a:moveTo>
                  <a:cubicBezTo>
                    <a:pt x="425" y="42"/>
                    <a:pt x="425" y="42"/>
                    <a:pt x="425" y="42"/>
                  </a:cubicBezTo>
                  <a:cubicBezTo>
                    <a:pt x="425" y="94"/>
                    <a:pt x="425" y="94"/>
                    <a:pt x="425" y="94"/>
                  </a:cubicBezTo>
                  <a:cubicBezTo>
                    <a:pt x="425" y="97"/>
                    <a:pt x="424" y="101"/>
                    <a:pt x="423" y="103"/>
                  </a:cubicBezTo>
                  <a:cubicBezTo>
                    <a:pt x="420" y="112"/>
                    <a:pt x="411" y="120"/>
                    <a:pt x="399" y="120"/>
                  </a:cubicBezTo>
                  <a:cubicBezTo>
                    <a:pt x="382" y="120"/>
                    <a:pt x="376" y="107"/>
                    <a:pt x="376" y="89"/>
                  </a:cubicBezTo>
                  <a:cubicBezTo>
                    <a:pt x="376" y="42"/>
                    <a:pt x="376" y="42"/>
                    <a:pt x="376" y="42"/>
                  </a:cubicBezTo>
                  <a:cubicBezTo>
                    <a:pt x="368" y="42"/>
                    <a:pt x="368" y="42"/>
                    <a:pt x="368" y="42"/>
                  </a:cubicBezTo>
                  <a:cubicBezTo>
                    <a:pt x="368" y="90"/>
                    <a:pt x="368" y="90"/>
                    <a:pt x="368" y="90"/>
                  </a:cubicBezTo>
                  <a:cubicBezTo>
                    <a:pt x="368" y="122"/>
                    <a:pt x="386" y="127"/>
                    <a:pt x="397" y="127"/>
                  </a:cubicBezTo>
                  <a:cubicBezTo>
                    <a:pt x="412" y="127"/>
                    <a:pt x="421" y="118"/>
                    <a:pt x="425" y="110"/>
                  </a:cubicBezTo>
                  <a:cubicBezTo>
                    <a:pt x="426" y="110"/>
                    <a:pt x="426" y="110"/>
                    <a:pt x="426" y="110"/>
                  </a:cubicBezTo>
                  <a:cubicBezTo>
                    <a:pt x="426" y="125"/>
                    <a:pt x="426" y="125"/>
                    <a:pt x="426" y="125"/>
                  </a:cubicBezTo>
                  <a:cubicBezTo>
                    <a:pt x="434" y="125"/>
                    <a:pt x="434" y="125"/>
                    <a:pt x="434" y="125"/>
                  </a:cubicBezTo>
                  <a:cubicBezTo>
                    <a:pt x="433" y="119"/>
                    <a:pt x="433" y="112"/>
                    <a:pt x="433" y="105"/>
                  </a:cubicBezTo>
                  <a:lnTo>
                    <a:pt x="433" y="42"/>
                  </a:lnTo>
                  <a:close/>
                  <a:moveTo>
                    <a:pt x="538" y="120"/>
                  </a:moveTo>
                  <a:cubicBezTo>
                    <a:pt x="521" y="120"/>
                    <a:pt x="508" y="105"/>
                    <a:pt x="508" y="84"/>
                  </a:cubicBezTo>
                  <a:cubicBezTo>
                    <a:pt x="508" y="66"/>
                    <a:pt x="517" y="47"/>
                    <a:pt x="539" y="47"/>
                  </a:cubicBezTo>
                  <a:cubicBezTo>
                    <a:pt x="561" y="47"/>
                    <a:pt x="569" y="68"/>
                    <a:pt x="569" y="83"/>
                  </a:cubicBezTo>
                  <a:cubicBezTo>
                    <a:pt x="569" y="105"/>
                    <a:pt x="556" y="120"/>
                    <a:pt x="538" y="120"/>
                  </a:cubicBezTo>
                  <a:close/>
                  <a:moveTo>
                    <a:pt x="538" y="127"/>
                  </a:moveTo>
                  <a:cubicBezTo>
                    <a:pt x="556" y="127"/>
                    <a:pt x="578" y="114"/>
                    <a:pt x="578" y="83"/>
                  </a:cubicBezTo>
                  <a:cubicBezTo>
                    <a:pt x="578" y="57"/>
                    <a:pt x="562" y="40"/>
                    <a:pt x="539" y="40"/>
                  </a:cubicBezTo>
                  <a:cubicBezTo>
                    <a:pt x="518" y="40"/>
                    <a:pt x="499" y="56"/>
                    <a:pt x="499" y="84"/>
                  </a:cubicBezTo>
                  <a:cubicBezTo>
                    <a:pt x="499" y="110"/>
                    <a:pt x="516" y="127"/>
                    <a:pt x="538" y="127"/>
                  </a:cubicBezTo>
                  <a:close/>
                  <a:moveTo>
                    <a:pt x="601" y="125"/>
                  </a:moveTo>
                  <a:cubicBezTo>
                    <a:pt x="601" y="49"/>
                    <a:pt x="601" y="49"/>
                    <a:pt x="601" y="49"/>
                  </a:cubicBezTo>
                  <a:cubicBezTo>
                    <a:pt x="623" y="49"/>
                    <a:pt x="623" y="49"/>
                    <a:pt x="623" y="49"/>
                  </a:cubicBezTo>
                  <a:cubicBezTo>
                    <a:pt x="623" y="42"/>
                    <a:pt x="623" y="42"/>
                    <a:pt x="623" y="42"/>
                  </a:cubicBezTo>
                  <a:cubicBezTo>
                    <a:pt x="601" y="42"/>
                    <a:pt x="601" y="42"/>
                    <a:pt x="601" y="42"/>
                  </a:cubicBezTo>
                  <a:cubicBezTo>
                    <a:pt x="601" y="37"/>
                    <a:pt x="601" y="37"/>
                    <a:pt x="601" y="37"/>
                  </a:cubicBezTo>
                  <a:cubicBezTo>
                    <a:pt x="601" y="21"/>
                    <a:pt x="604" y="7"/>
                    <a:pt x="620" y="7"/>
                  </a:cubicBezTo>
                  <a:cubicBezTo>
                    <a:pt x="625" y="7"/>
                    <a:pt x="628" y="8"/>
                    <a:pt x="630" y="9"/>
                  </a:cubicBezTo>
                  <a:cubicBezTo>
                    <a:pt x="633" y="3"/>
                    <a:pt x="633" y="3"/>
                    <a:pt x="633" y="3"/>
                  </a:cubicBezTo>
                  <a:cubicBezTo>
                    <a:pt x="630" y="1"/>
                    <a:pt x="626" y="0"/>
                    <a:pt x="620" y="0"/>
                  </a:cubicBezTo>
                  <a:cubicBezTo>
                    <a:pt x="614" y="0"/>
                    <a:pt x="607" y="2"/>
                    <a:pt x="602" y="7"/>
                  </a:cubicBezTo>
                  <a:cubicBezTo>
                    <a:pt x="595" y="14"/>
                    <a:pt x="593" y="24"/>
                    <a:pt x="593" y="37"/>
                  </a:cubicBezTo>
                  <a:cubicBezTo>
                    <a:pt x="593" y="42"/>
                    <a:pt x="593" y="42"/>
                    <a:pt x="593" y="42"/>
                  </a:cubicBezTo>
                  <a:cubicBezTo>
                    <a:pt x="581" y="42"/>
                    <a:pt x="581" y="42"/>
                    <a:pt x="581" y="42"/>
                  </a:cubicBezTo>
                  <a:cubicBezTo>
                    <a:pt x="581" y="49"/>
                    <a:pt x="581" y="49"/>
                    <a:pt x="581" y="49"/>
                  </a:cubicBezTo>
                  <a:cubicBezTo>
                    <a:pt x="593" y="49"/>
                    <a:pt x="593" y="49"/>
                    <a:pt x="593" y="49"/>
                  </a:cubicBezTo>
                  <a:cubicBezTo>
                    <a:pt x="593" y="125"/>
                    <a:pt x="593" y="125"/>
                    <a:pt x="593" y="125"/>
                  </a:cubicBezTo>
                  <a:lnTo>
                    <a:pt x="601" y="125"/>
                  </a:lnTo>
                  <a:close/>
                  <a:moveTo>
                    <a:pt x="2" y="578"/>
                  </a:moveTo>
                  <a:cubicBezTo>
                    <a:pt x="35" y="578"/>
                    <a:pt x="35" y="578"/>
                    <a:pt x="35" y="578"/>
                  </a:cubicBezTo>
                  <a:cubicBezTo>
                    <a:pt x="35" y="447"/>
                    <a:pt x="35" y="447"/>
                    <a:pt x="35" y="447"/>
                  </a:cubicBezTo>
                  <a:cubicBezTo>
                    <a:pt x="2" y="447"/>
                    <a:pt x="2" y="447"/>
                    <a:pt x="2" y="447"/>
                  </a:cubicBezTo>
                  <a:lnTo>
                    <a:pt x="2" y="578"/>
                  </a:lnTo>
                  <a:close/>
                  <a:moveTo>
                    <a:pt x="37" y="410"/>
                  </a:moveTo>
                  <a:cubicBezTo>
                    <a:pt x="37" y="400"/>
                    <a:pt x="30" y="392"/>
                    <a:pt x="18" y="392"/>
                  </a:cubicBezTo>
                  <a:cubicBezTo>
                    <a:pt x="7" y="392"/>
                    <a:pt x="0" y="400"/>
                    <a:pt x="0" y="410"/>
                  </a:cubicBezTo>
                  <a:cubicBezTo>
                    <a:pt x="0" y="420"/>
                    <a:pt x="7" y="428"/>
                    <a:pt x="18" y="428"/>
                  </a:cubicBezTo>
                  <a:cubicBezTo>
                    <a:pt x="30" y="428"/>
                    <a:pt x="37" y="420"/>
                    <a:pt x="37" y="410"/>
                  </a:cubicBezTo>
                  <a:moveTo>
                    <a:pt x="60" y="578"/>
                  </a:moveTo>
                  <a:cubicBezTo>
                    <a:pt x="93" y="578"/>
                    <a:pt x="93" y="578"/>
                    <a:pt x="93" y="578"/>
                  </a:cubicBezTo>
                  <a:cubicBezTo>
                    <a:pt x="93" y="501"/>
                    <a:pt x="93" y="501"/>
                    <a:pt x="93" y="501"/>
                  </a:cubicBezTo>
                  <a:cubicBezTo>
                    <a:pt x="93" y="497"/>
                    <a:pt x="94" y="493"/>
                    <a:pt x="95" y="490"/>
                  </a:cubicBezTo>
                  <a:cubicBezTo>
                    <a:pt x="98" y="480"/>
                    <a:pt x="107" y="471"/>
                    <a:pt x="121" y="471"/>
                  </a:cubicBezTo>
                  <a:cubicBezTo>
                    <a:pt x="139" y="471"/>
                    <a:pt x="146" y="485"/>
                    <a:pt x="146" y="504"/>
                  </a:cubicBezTo>
                  <a:cubicBezTo>
                    <a:pt x="146" y="578"/>
                    <a:pt x="146" y="578"/>
                    <a:pt x="146" y="578"/>
                  </a:cubicBezTo>
                  <a:cubicBezTo>
                    <a:pt x="179" y="578"/>
                    <a:pt x="179" y="578"/>
                    <a:pt x="179" y="578"/>
                  </a:cubicBezTo>
                  <a:cubicBezTo>
                    <a:pt x="179" y="500"/>
                    <a:pt x="179" y="500"/>
                    <a:pt x="179" y="500"/>
                  </a:cubicBezTo>
                  <a:cubicBezTo>
                    <a:pt x="179" y="458"/>
                    <a:pt x="155" y="444"/>
                    <a:pt x="132" y="444"/>
                  </a:cubicBezTo>
                  <a:cubicBezTo>
                    <a:pt x="110" y="444"/>
                    <a:pt x="96" y="456"/>
                    <a:pt x="90" y="466"/>
                  </a:cubicBezTo>
                  <a:cubicBezTo>
                    <a:pt x="89" y="466"/>
                    <a:pt x="89" y="466"/>
                    <a:pt x="89" y="466"/>
                  </a:cubicBezTo>
                  <a:cubicBezTo>
                    <a:pt x="88" y="447"/>
                    <a:pt x="88" y="447"/>
                    <a:pt x="88" y="447"/>
                  </a:cubicBezTo>
                  <a:cubicBezTo>
                    <a:pt x="59" y="447"/>
                    <a:pt x="59" y="447"/>
                    <a:pt x="59" y="447"/>
                  </a:cubicBezTo>
                  <a:cubicBezTo>
                    <a:pt x="60" y="458"/>
                    <a:pt x="60" y="471"/>
                    <a:pt x="60" y="486"/>
                  </a:cubicBezTo>
                  <a:lnTo>
                    <a:pt x="60" y="578"/>
                  </a:lnTo>
                  <a:close/>
                  <a:moveTo>
                    <a:pt x="240" y="578"/>
                  </a:moveTo>
                  <a:cubicBezTo>
                    <a:pt x="240" y="471"/>
                    <a:pt x="240" y="471"/>
                    <a:pt x="240" y="471"/>
                  </a:cubicBezTo>
                  <a:cubicBezTo>
                    <a:pt x="269" y="471"/>
                    <a:pt x="269" y="471"/>
                    <a:pt x="269" y="471"/>
                  </a:cubicBezTo>
                  <a:cubicBezTo>
                    <a:pt x="269" y="447"/>
                    <a:pt x="269" y="447"/>
                    <a:pt x="269" y="447"/>
                  </a:cubicBezTo>
                  <a:cubicBezTo>
                    <a:pt x="240" y="447"/>
                    <a:pt x="240" y="447"/>
                    <a:pt x="240" y="447"/>
                  </a:cubicBezTo>
                  <a:cubicBezTo>
                    <a:pt x="240" y="440"/>
                    <a:pt x="240" y="440"/>
                    <a:pt x="240" y="440"/>
                  </a:cubicBezTo>
                  <a:cubicBezTo>
                    <a:pt x="240" y="424"/>
                    <a:pt x="246" y="410"/>
                    <a:pt x="262" y="410"/>
                  </a:cubicBezTo>
                  <a:cubicBezTo>
                    <a:pt x="268" y="410"/>
                    <a:pt x="273" y="411"/>
                    <a:pt x="276" y="412"/>
                  </a:cubicBezTo>
                  <a:cubicBezTo>
                    <a:pt x="279" y="387"/>
                    <a:pt x="279" y="387"/>
                    <a:pt x="279" y="387"/>
                  </a:cubicBezTo>
                  <a:cubicBezTo>
                    <a:pt x="273" y="385"/>
                    <a:pt x="266" y="383"/>
                    <a:pt x="257" y="383"/>
                  </a:cubicBezTo>
                  <a:cubicBezTo>
                    <a:pt x="246" y="383"/>
                    <a:pt x="233" y="387"/>
                    <a:pt x="223" y="396"/>
                  </a:cubicBezTo>
                  <a:cubicBezTo>
                    <a:pt x="212" y="407"/>
                    <a:pt x="207" y="424"/>
                    <a:pt x="207" y="441"/>
                  </a:cubicBezTo>
                  <a:cubicBezTo>
                    <a:pt x="207" y="447"/>
                    <a:pt x="207" y="447"/>
                    <a:pt x="207" y="447"/>
                  </a:cubicBezTo>
                  <a:cubicBezTo>
                    <a:pt x="189" y="447"/>
                    <a:pt x="189" y="447"/>
                    <a:pt x="189" y="447"/>
                  </a:cubicBezTo>
                  <a:cubicBezTo>
                    <a:pt x="189" y="471"/>
                    <a:pt x="189" y="471"/>
                    <a:pt x="189" y="471"/>
                  </a:cubicBezTo>
                  <a:cubicBezTo>
                    <a:pt x="207" y="471"/>
                    <a:pt x="207" y="471"/>
                    <a:pt x="207" y="471"/>
                  </a:cubicBezTo>
                  <a:cubicBezTo>
                    <a:pt x="207" y="578"/>
                    <a:pt x="207" y="578"/>
                    <a:pt x="207" y="578"/>
                  </a:cubicBezTo>
                  <a:lnTo>
                    <a:pt x="240" y="578"/>
                  </a:lnTo>
                  <a:close/>
                  <a:moveTo>
                    <a:pt x="312" y="512"/>
                  </a:moveTo>
                  <a:cubicBezTo>
                    <a:pt x="312" y="491"/>
                    <a:pt x="322" y="468"/>
                    <a:pt x="345" y="468"/>
                  </a:cubicBezTo>
                  <a:cubicBezTo>
                    <a:pt x="368" y="468"/>
                    <a:pt x="377" y="491"/>
                    <a:pt x="377" y="512"/>
                  </a:cubicBezTo>
                  <a:cubicBezTo>
                    <a:pt x="377" y="538"/>
                    <a:pt x="364" y="557"/>
                    <a:pt x="345" y="557"/>
                  </a:cubicBezTo>
                  <a:cubicBezTo>
                    <a:pt x="325" y="557"/>
                    <a:pt x="312" y="538"/>
                    <a:pt x="312" y="512"/>
                  </a:cubicBezTo>
                  <a:moveTo>
                    <a:pt x="411" y="511"/>
                  </a:moveTo>
                  <a:cubicBezTo>
                    <a:pt x="411" y="471"/>
                    <a:pt x="385" y="444"/>
                    <a:pt x="346" y="444"/>
                  </a:cubicBezTo>
                  <a:cubicBezTo>
                    <a:pt x="306" y="444"/>
                    <a:pt x="278" y="470"/>
                    <a:pt x="278" y="513"/>
                  </a:cubicBezTo>
                  <a:cubicBezTo>
                    <a:pt x="278" y="555"/>
                    <a:pt x="307" y="581"/>
                    <a:pt x="344" y="581"/>
                  </a:cubicBezTo>
                  <a:cubicBezTo>
                    <a:pt x="377" y="581"/>
                    <a:pt x="411" y="559"/>
                    <a:pt x="411" y="511"/>
                  </a:cubicBezTo>
                  <a:moveTo>
                    <a:pt x="428" y="578"/>
                  </a:moveTo>
                  <a:cubicBezTo>
                    <a:pt x="461" y="578"/>
                    <a:pt x="461" y="578"/>
                    <a:pt x="461" y="578"/>
                  </a:cubicBezTo>
                  <a:cubicBezTo>
                    <a:pt x="461" y="510"/>
                    <a:pt x="461" y="510"/>
                    <a:pt x="461" y="510"/>
                  </a:cubicBezTo>
                  <a:cubicBezTo>
                    <a:pt x="461" y="506"/>
                    <a:pt x="461" y="503"/>
                    <a:pt x="462" y="500"/>
                  </a:cubicBezTo>
                  <a:cubicBezTo>
                    <a:pt x="465" y="485"/>
                    <a:pt x="476" y="475"/>
                    <a:pt x="492" y="475"/>
                  </a:cubicBezTo>
                  <a:cubicBezTo>
                    <a:pt x="496" y="475"/>
                    <a:pt x="499" y="475"/>
                    <a:pt x="501" y="476"/>
                  </a:cubicBezTo>
                  <a:cubicBezTo>
                    <a:pt x="501" y="444"/>
                    <a:pt x="501" y="444"/>
                    <a:pt x="501" y="444"/>
                  </a:cubicBezTo>
                  <a:cubicBezTo>
                    <a:pt x="499" y="444"/>
                    <a:pt x="497" y="444"/>
                    <a:pt x="494" y="444"/>
                  </a:cubicBezTo>
                  <a:cubicBezTo>
                    <a:pt x="480" y="444"/>
                    <a:pt x="464" y="453"/>
                    <a:pt x="458" y="472"/>
                  </a:cubicBezTo>
                  <a:cubicBezTo>
                    <a:pt x="457" y="472"/>
                    <a:pt x="457" y="472"/>
                    <a:pt x="457" y="472"/>
                  </a:cubicBezTo>
                  <a:cubicBezTo>
                    <a:pt x="456" y="447"/>
                    <a:pt x="456" y="447"/>
                    <a:pt x="456" y="447"/>
                  </a:cubicBezTo>
                  <a:cubicBezTo>
                    <a:pt x="427" y="447"/>
                    <a:pt x="427" y="447"/>
                    <a:pt x="427" y="447"/>
                  </a:cubicBezTo>
                  <a:cubicBezTo>
                    <a:pt x="428" y="458"/>
                    <a:pt x="428" y="471"/>
                    <a:pt x="428" y="489"/>
                  </a:cubicBezTo>
                  <a:lnTo>
                    <a:pt x="428" y="578"/>
                  </a:lnTo>
                  <a:close/>
                  <a:moveTo>
                    <a:pt x="518" y="578"/>
                  </a:moveTo>
                  <a:cubicBezTo>
                    <a:pt x="551" y="578"/>
                    <a:pt x="551" y="578"/>
                    <a:pt x="551" y="578"/>
                  </a:cubicBezTo>
                  <a:cubicBezTo>
                    <a:pt x="551" y="500"/>
                    <a:pt x="551" y="500"/>
                    <a:pt x="551" y="500"/>
                  </a:cubicBezTo>
                  <a:cubicBezTo>
                    <a:pt x="551" y="496"/>
                    <a:pt x="551" y="493"/>
                    <a:pt x="553" y="489"/>
                  </a:cubicBezTo>
                  <a:cubicBezTo>
                    <a:pt x="556" y="480"/>
                    <a:pt x="564" y="471"/>
                    <a:pt x="576" y="471"/>
                  </a:cubicBezTo>
                  <a:cubicBezTo>
                    <a:pt x="592" y="471"/>
                    <a:pt x="599" y="483"/>
                    <a:pt x="599" y="502"/>
                  </a:cubicBezTo>
                  <a:cubicBezTo>
                    <a:pt x="599" y="578"/>
                    <a:pt x="599" y="578"/>
                    <a:pt x="599" y="578"/>
                  </a:cubicBezTo>
                  <a:cubicBezTo>
                    <a:pt x="631" y="578"/>
                    <a:pt x="631" y="578"/>
                    <a:pt x="631" y="578"/>
                  </a:cubicBezTo>
                  <a:cubicBezTo>
                    <a:pt x="631" y="499"/>
                    <a:pt x="631" y="499"/>
                    <a:pt x="631" y="499"/>
                  </a:cubicBezTo>
                  <a:cubicBezTo>
                    <a:pt x="631" y="495"/>
                    <a:pt x="632" y="491"/>
                    <a:pt x="633" y="488"/>
                  </a:cubicBezTo>
                  <a:cubicBezTo>
                    <a:pt x="637" y="479"/>
                    <a:pt x="645" y="471"/>
                    <a:pt x="656" y="471"/>
                  </a:cubicBezTo>
                  <a:cubicBezTo>
                    <a:pt x="672" y="471"/>
                    <a:pt x="680" y="483"/>
                    <a:pt x="680" y="505"/>
                  </a:cubicBezTo>
                  <a:cubicBezTo>
                    <a:pt x="680" y="578"/>
                    <a:pt x="680" y="578"/>
                    <a:pt x="680" y="578"/>
                  </a:cubicBezTo>
                  <a:cubicBezTo>
                    <a:pt x="712" y="578"/>
                    <a:pt x="712" y="578"/>
                    <a:pt x="712" y="578"/>
                  </a:cubicBezTo>
                  <a:cubicBezTo>
                    <a:pt x="712" y="500"/>
                    <a:pt x="712" y="500"/>
                    <a:pt x="712" y="500"/>
                  </a:cubicBezTo>
                  <a:cubicBezTo>
                    <a:pt x="712" y="458"/>
                    <a:pt x="690" y="444"/>
                    <a:pt x="668" y="444"/>
                  </a:cubicBezTo>
                  <a:cubicBezTo>
                    <a:pt x="657" y="444"/>
                    <a:pt x="649" y="446"/>
                    <a:pt x="642" y="451"/>
                  </a:cubicBezTo>
                  <a:cubicBezTo>
                    <a:pt x="635" y="455"/>
                    <a:pt x="630" y="461"/>
                    <a:pt x="625" y="468"/>
                  </a:cubicBezTo>
                  <a:cubicBezTo>
                    <a:pt x="625" y="468"/>
                    <a:pt x="625" y="468"/>
                    <a:pt x="625" y="468"/>
                  </a:cubicBezTo>
                  <a:cubicBezTo>
                    <a:pt x="619" y="453"/>
                    <a:pt x="606" y="444"/>
                    <a:pt x="589" y="444"/>
                  </a:cubicBezTo>
                  <a:cubicBezTo>
                    <a:pt x="566" y="444"/>
                    <a:pt x="555" y="456"/>
                    <a:pt x="548" y="466"/>
                  </a:cubicBezTo>
                  <a:cubicBezTo>
                    <a:pt x="547" y="466"/>
                    <a:pt x="547" y="466"/>
                    <a:pt x="547" y="466"/>
                  </a:cubicBezTo>
                  <a:cubicBezTo>
                    <a:pt x="546" y="447"/>
                    <a:pt x="546" y="447"/>
                    <a:pt x="546" y="447"/>
                  </a:cubicBezTo>
                  <a:cubicBezTo>
                    <a:pt x="517" y="447"/>
                    <a:pt x="517" y="447"/>
                    <a:pt x="517" y="447"/>
                  </a:cubicBezTo>
                  <a:cubicBezTo>
                    <a:pt x="518" y="458"/>
                    <a:pt x="518" y="471"/>
                    <a:pt x="518" y="486"/>
                  </a:cubicBezTo>
                  <a:lnTo>
                    <a:pt x="518" y="578"/>
                  </a:lnTo>
                  <a:close/>
                  <a:moveTo>
                    <a:pt x="806" y="532"/>
                  </a:moveTo>
                  <a:cubicBezTo>
                    <a:pt x="806" y="534"/>
                    <a:pt x="806" y="537"/>
                    <a:pt x="805" y="539"/>
                  </a:cubicBezTo>
                  <a:cubicBezTo>
                    <a:pt x="802" y="548"/>
                    <a:pt x="792" y="557"/>
                    <a:pt x="779" y="557"/>
                  </a:cubicBezTo>
                  <a:cubicBezTo>
                    <a:pt x="768" y="557"/>
                    <a:pt x="760" y="551"/>
                    <a:pt x="760" y="538"/>
                  </a:cubicBezTo>
                  <a:cubicBezTo>
                    <a:pt x="760" y="518"/>
                    <a:pt x="782" y="513"/>
                    <a:pt x="806" y="514"/>
                  </a:cubicBezTo>
                  <a:lnTo>
                    <a:pt x="806" y="532"/>
                  </a:lnTo>
                  <a:close/>
                  <a:moveTo>
                    <a:pt x="840" y="578"/>
                  </a:moveTo>
                  <a:cubicBezTo>
                    <a:pt x="839" y="570"/>
                    <a:pt x="838" y="558"/>
                    <a:pt x="838" y="546"/>
                  </a:cubicBezTo>
                  <a:cubicBezTo>
                    <a:pt x="838" y="499"/>
                    <a:pt x="838" y="499"/>
                    <a:pt x="838" y="499"/>
                  </a:cubicBezTo>
                  <a:cubicBezTo>
                    <a:pt x="838" y="470"/>
                    <a:pt x="826" y="444"/>
                    <a:pt x="784" y="444"/>
                  </a:cubicBezTo>
                  <a:cubicBezTo>
                    <a:pt x="763" y="444"/>
                    <a:pt x="746" y="449"/>
                    <a:pt x="737" y="455"/>
                  </a:cubicBezTo>
                  <a:cubicBezTo>
                    <a:pt x="743" y="477"/>
                    <a:pt x="743" y="477"/>
                    <a:pt x="743" y="477"/>
                  </a:cubicBezTo>
                  <a:cubicBezTo>
                    <a:pt x="752" y="471"/>
                    <a:pt x="765" y="467"/>
                    <a:pt x="778" y="467"/>
                  </a:cubicBezTo>
                  <a:cubicBezTo>
                    <a:pt x="802" y="467"/>
                    <a:pt x="805" y="481"/>
                    <a:pt x="805" y="490"/>
                  </a:cubicBezTo>
                  <a:cubicBezTo>
                    <a:pt x="805" y="492"/>
                    <a:pt x="805" y="492"/>
                    <a:pt x="805" y="492"/>
                  </a:cubicBezTo>
                  <a:cubicBezTo>
                    <a:pt x="757" y="492"/>
                    <a:pt x="727" y="509"/>
                    <a:pt x="727" y="542"/>
                  </a:cubicBezTo>
                  <a:cubicBezTo>
                    <a:pt x="727" y="562"/>
                    <a:pt x="742" y="581"/>
                    <a:pt x="768" y="581"/>
                  </a:cubicBezTo>
                  <a:cubicBezTo>
                    <a:pt x="785" y="581"/>
                    <a:pt x="799" y="574"/>
                    <a:pt x="807" y="563"/>
                  </a:cubicBezTo>
                  <a:cubicBezTo>
                    <a:pt x="808" y="563"/>
                    <a:pt x="808" y="563"/>
                    <a:pt x="808" y="563"/>
                  </a:cubicBezTo>
                  <a:cubicBezTo>
                    <a:pt x="810" y="578"/>
                    <a:pt x="810" y="578"/>
                    <a:pt x="810" y="578"/>
                  </a:cubicBezTo>
                  <a:lnTo>
                    <a:pt x="840" y="578"/>
                  </a:lnTo>
                  <a:close/>
                  <a:moveTo>
                    <a:pt x="872" y="417"/>
                  </a:moveTo>
                  <a:cubicBezTo>
                    <a:pt x="872" y="447"/>
                    <a:pt x="872" y="447"/>
                    <a:pt x="872" y="447"/>
                  </a:cubicBezTo>
                  <a:cubicBezTo>
                    <a:pt x="853" y="447"/>
                    <a:pt x="853" y="447"/>
                    <a:pt x="853" y="447"/>
                  </a:cubicBezTo>
                  <a:cubicBezTo>
                    <a:pt x="853" y="471"/>
                    <a:pt x="853" y="471"/>
                    <a:pt x="853" y="471"/>
                  </a:cubicBezTo>
                  <a:cubicBezTo>
                    <a:pt x="872" y="471"/>
                    <a:pt x="872" y="471"/>
                    <a:pt x="872" y="471"/>
                  </a:cubicBezTo>
                  <a:cubicBezTo>
                    <a:pt x="872" y="533"/>
                    <a:pt x="872" y="533"/>
                    <a:pt x="872" y="533"/>
                  </a:cubicBezTo>
                  <a:cubicBezTo>
                    <a:pt x="872" y="550"/>
                    <a:pt x="875" y="562"/>
                    <a:pt x="882" y="570"/>
                  </a:cubicBezTo>
                  <a:cubicBezTo>
                    <a:pt x="889" y="577"/>
                    <a:pt x="899" y="581"/>
                    <a:pt x="911" y="581"/>
                  </a:cubicBezTo>
                  <a:cubicBezTo>
                    <a:pt x="921" y="581"/>
                    <a:pt x="930" y="579"/>
                    <a:pt x="935" y="577"/>
                  </a:cubicBezTo>
                  <a:cubicBezTo>
                    <a:pt x="934" y="552"/>
                    <a:pt x="934" y="552"/>
                    <a:pt x="934" y="552"/>
                  </a:cubicBezTo>
                  <a:cubicBezTo>
                    <a:pt x="931" y="553"/>
                    <a:pt x="927" y="554"/>
                    <a:pt x="921" y="554"/>
                  </a:cubicBezTo>
                  <a:cubicBezTo>
                    <a:pt x="909" y="554"/>
                    <a:pt x="904" y="545"/>
                    <a:pt x="904" y="529"/>
                  </a:cubicBezTo>
                  <a:cubicBezTo>
                    <a:pt x="904" y="471"/>
                    <a:pt x="904" y="471"/>
                    <a:pt x="904" y="471"/>
                  </a:cubicBezTo>
                  <a:cubicBezTo>
                    <a:pt x="936" y="471"/>
                    <a:pt x="936" y="471"/>
                    <a:pt x="936" y="471"/>
                  </a:cubicBezTo>
                  <a:cubicBezTo>
                    <a:pt x="936" y="447"/>
                    <a:pt x="936" y="447"/>
                    <a:pt x="936" y="447"/>
                  </a:cubicBezTo>
                  <a:cubicBezTo>
                    <a:pt x="904" y="447"/>
                    <a:pt x="904" y="447"/>
                    <a:pt x="904" y="447"/>
                  </a:cubicBezTo>
                  <a:cubicBezTo>
                    <a:pt x="904" y="409"/>
                    <a:pt x="904" y="409"/>
                    <a:pt x="904" y="409"/>
                  </a:cubicBezTo>
                  <a:lnTo>
                    <a:pt x="872" y="417"/>
                  </a:lnTo>
                  <a:close/>
                  <a:moveTo>
                    <a:pt x="956" y="578"/>
                  </a:moveTo>
                  <a:cubicBezTo>
                    <a:pt x="989" y="578"/>
                    <a:pt x="989" y="578"/>
                    <a:pt x="989" y="578"/>
                  </a:cubicBezTo>
                  <a:cubicBezTo>
                    <a:pt x="989" y="447"/>
                    <a:pt x="989" y="447"/>
                    <a:pt x="989" y="447"/>
                  </a:cubicBezTo>
                  <a:cubicBezTo>
                    <a:pt x="956" y="447"/>
                    <a:pt x="956" y="447"/>
                    <a:pt x="956" y="447"/>
                  </a:cubicBezTo>
                  <a:lnTo>
                    <a:pt x="956" y="578"/>
                  </a:lnTo>
                  <a:close/>
                  <a:moveTo>
                    <a:pt x="991" y="410"/>
                  </a:moveTo>
                  <a:cubicBezTo>
                    <a:pt x="991" y="400"/>
                    <a:pt x="984" y="392"/>
                    <a:pt x="972" y="392"/>
                  </a:cubicBezTo>
                  <a:cubicBezTo>
                    <a:pt x="961" y="392"/>
                    <a:pt x="954" y="400"/>
                    <a:pt x="954" y="410"/>
                  </a:cubicBezTo>
                  <a:cubicBezTo>
                    <a:pt x="954" y="420"/>
                    <a:pt x="961" y="428"/>
                    <a:pt x="972" y="428"/>
                  </a:cubicBezTo>
                  <a:cubicBezTo>
                    <a:pt x="984" y="428"/>
                    <a:pt x="991" y="420"/>
                    <a:pt x="991" y="410"/>
                  </a:cubicBezTo>
                  <a:moveTo>
                    <a:pt x="1040" y="512"/>
                  </a:moveTo>
                  <a:cubicBezTo>
                    <a:pt x="1040" y="491"/>
                    <a:pt x="1049" y="468"/>
                    <a:pt x="1073" y="468"/>
                  </a:cubicBezTo>
                  <a:cubicBezTo>
                    <a:pt x="1095" y="468"/>
                    <a:pt x="1105" y="491"/>
                    <a:pt x="1105" y="512"/>
                  </a:cubicBezTo>
                  <a:cubicBezTo>
                    <a:pt x="1105" y="538"/>
                    <a:pt x="1091" y="557"/>
                    <a:pt x="1072" y="557"/>
                  </a:cubicBezTo>
                  <a:cubicBezTo>
                    <a:pt x="1052" y="557"/>
                    <a:pt x="1040" y="538"/>
                    <a:pt x="1040" y="512"/>
                  </a:cubicBezTo>
                  <a:moveTo>
                    <a:pt x="1139" y="511"/>
                  </a:moveTo>
                  <a:cubicBezTo>
                    <a:pt x="1139" y="471"/>
                    <a:pt x="1113" y="444"/>
                    <a:pt x="1074" y="444"/>
                  </a:cubicBezTo>
                  <a:cubicBezTo>
                    <a:pt x="1034" y="444"/>
                    <a:pt x="1006" y="470"/>
                    <a:pt x="1006" y="513"/>
                  </a:cubicBezTo>
                  <a:cubicBezTo>
                    <a:pt x="1006" y="555"/>
                    <a:pt x="1034" y="581"/>
                    <a:pt x="1071" y="581"/>
                  </a:cubicBezTo>
                  <a:cubicBezTo>
                    <a:pt x="1105" y="581"/>
                    <a:pt x="1139" y="559"/>
                    <a:pt x="1139" y="511"/>
                  </a:cubicBezTo>
                  <a:moveTo>
                    <a:pt x="1155" y="578"/>
                  </a:moveTo>
                  <a:cubicBezTo>
                    <a:pt x="1189" y="578"/>
                    <a:pt x="1189" y="578"/>
                    <a:pt x="1189" y="578"/>
                  </a:cubicBezTo>
                  <a:cubicBezTo>
                    <a:pt x="1189" y="501"/>
                    <a:pt x="1189" y="501"/>
                    <a:pt x="1189" y="501"/>
                  </a:cubicBezTo>
                  <a:cubicBezTo>
                    <a:pt x="1189" y="497"/>
                    <a:pt x="1189" y="493"/>
                    <a:pt x="1190" y="490"/>
                  </a:cubicBezTo>
                  <a:cubicBezTo>
                    <a:pt x="1194" y="480"/>
                    <a:pt x="1203" y="471"/>
                    <a:pt x="1216" y="471"/>
                  </a:cubicBezTo>
                  <a:cubicBezTo>
                    <a:pt x="1234" y="471"/>
                    <a:pt x="1241" y="485"/>
                    <a:pt x="1241" y="504"/>
                  </a:cubicBezTo>
                  <a:cubicBezTo>
                    <a:pt x="1241" y="578"/>
                    <a:pt x="1241" y="578"/>
                    <a:pt x="1241" y="578"/>
                  </a:cubicBezTo>
                  <a:cubicBezTo>
                    <a:pt x="1274" y="578"/>
                    <a:pt x="1274" y="578"/>
                    <a:pt x="1274" y="578"/>
                  </a:cubicBezTo>
                  <a:cubicBezTo>
                    <a:pt x="1274" y="500"/>
                    <a:pt x="1274" y="500"/>
                    <a:pt x="1274" y="500"/>
                  </a:cubicBezTo>
                  <a:cubicBezTo>
                    <a:pt x="1274" y="458"/>
                    <a:pt x="1251" y="444"/>
                    <a:pt x="1228" y="444"/>
                  </a:cubicBezTo>
                  <a:cubicBezTo>
                    <a:pt x="1206" y="444"/>
                    <a:pt x="1191" y="456"/>
                    <a:pt x="1186" y="466"/>
                  </a:cubicBezTo>
                  <a:cubicBezTo>
                    <a:pt x="1185" y="466"/>
                    <a:pt x="1185" y="466"/>
                    <a:pt x="1185" y="466"/>
                  </a:cubicBezTo>
                  <a:cubicBezTo>
                    <a:pt x="1183" y="447"/>
                    <a:pt x="1183" y="447"/>
                    <a:pt x="1183" y="447"/>
                  </a:cubicBezTo>
                  <a:cubicBezTo>
                    <a:pt x="1154" y="447"/>
                    <a:pt x="1154" y="447"/>
                    <a:pt x="1154" y="447"/>
                  </a:cubicBezTo>
                  <a:cubicBezTo>
                    <a:pt x="1155" y="458"/>
                    <a:pt x="1155" y="471"/>
                    <a:pt x="1155" y="486"/>
                  </a:cubicBezTo>
                  <a:lnTo>
                    <a:pt x="1155" y="578"/>
                  </a:lnTo>
                  <a:close/>
                </a:path>
              </a:pathLst>
            </a:custGeom>
            <a:solidFill>
              <a:srgbClr val="7879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4" name="Title 1"/>
          <p:cNvSpPr>
            <a:spLocks noGrp="1"/>
          </p:cNvSpPr>
          <p:nvPr>
            <p:ph type="ctrTitle" hasCustomPrompt="1"/>
          </p:nvPr>
        </p:nvSpPr>
        <p:spPr>
          <a:xfrm>
            <a:off x="427411" y="1069779"/>
            <a:ext cx="8284788" cy="1229648"/>
          </a:xfrm>
        </p:spPr>
        <p:txBody>
          <a:bodyPr anchor="t">
            <a:noAutofit/>
          </a:bodyPr>
          <a:lstStyle>
            <a:lvl1pPr>
              <a:defRPr sz="4800" baseline="0">
                <a:solidFill>
                  <a:schemeClr val="bg1"/>
                </a:solidFill>
              </a:defRPr>
            </a:lvl1pPr>
          </a:lstStyle>
          <a:p>
            <a:pPr>
              <a:spcBef>
                <a:spcPts val="600"/>
              </a:spcBef>
              <a:spcAft>
                <a:spcPts val="600"/>
              </a:spcAft>
            </a:pPr>
            <a:r>
              <a:rPr lang="en-US" sz="4400" dirty="0">
                <a:latin typeface="Segoe UI Light" panose="020B0502040204020203" pitchFamily="34" charset="0"/>
                <a:cs typeface="Segoe UI Light" panose="020B0502040204020203" pitchFamily="34" charset="0"/>
              </a:rPr>
              <a:t>Presentation title</a:t>
            </a:r>
            <a:endParaRPr lang="en-US" dirty="0">
              <a:latin typeface="Segoe UI Light" panose="020B0502040204020203" pitchFamily="34" charset="0"/>
              <a:cs typeface="Segoe UI Light" panose="020B0502040204020203" pitchFamily="34" charset="0"/>
            </a:endParaRPr>
          </a:p>
        </p:txBody>
      </p:sp>
      <p:sp>
        <p:nvSpPr>
          <p:cNvPr id="11" name="Text Placeholder 2"/>
          <p:cNvSpPr>
            <a:spLocks noGrp="1"/>
          </p:cNvSpPr>
          <p:nvPr>
            <p:ph type="body" sz="quarter" idx="13" hasCustomPrompt="1"/>
          </p:nvPr>
        </p:nvSpPr>
        <p:spPr>
          <a:xfrm>
            <a:off x="431800" y="3096750"/>
            <a:ext cx="8280400" cy="249620"/>
          </a:xfrm>
        </p:spPr>
        <p:txBody>
          <a:bodyPr anchor="ctr">
            <a:spAutoFit/>
          </a:bodyPr>
          <a:lstStyle>
            <a:lvl1pPr>
              <a:defRPr>
                <a:solidFill>
                  <a:schemeClr val="bg1"/>
                </a:solidFill>
                <a:latin typeface="Segoe UI Semibold" panose="020B0702040204020203" pitchFamily="34" charset="0"/>
                <a:cs typeface="Segoe UI Semibold" panose="020B0702040204020203" pitchFamily="34" charset="0"/>
              </a:defRPr>
            </a:lvl1pPr>
            <a:lvl2pPr>
              <a:defRPr>
                <a:solidFill>
                  <a:schemeClr val="bg1"/>
                </a:solidFill>
                <a:latin typeface="Segoe UI Semibold" panose="020B0702040204020203" pitchFamily="34" charset="0"/>
                <a:cs typeface="Segoe UI Semibold" panose="020B0702040204020203" pitchFamily="34" charset="0"/>
              </a:defRPr>
            </a:lvl2pPr>
            <a:lvl3pPr>
              <a:defRPr>
                <a:solidFill>
                  <a:schemeClr val="bg1"/>
                </a:solidFill>
                <a:latin typeface="Segoe UI Semibold" panose="020B0702040204020203" pitchFamily="34" charset="0"/>
                <a:cs typeface="Segoe UI Semibold" panose="020B0702040204020203" pitchFamily="34" charset="0"/>
              </a:defRPr>
            </a:lvl3pPr>
            <a:lvl4pPr>
              <a:defRPr>
                <a:solidFill>
                  <a:schemeClr val="bg1"/>
                </a:solidFill>
                <a:latin typeface="Segoe UI Semibold" panose="020B0702040204020203" pitchFamily="34" charset="0"/>
                <a:cs typeface="Segoe UI Semibold" panose="020B0702040204020203" pitchFamily="34" charset="0"/>
              </a:defRPr>
            </a:lvl4pPr>
            <a:lvl5pPr>
              <a:defRPr>
                <a:solidFill>
                  <a:schemeClr val="bg1"/>
                </a:solidFill>
                <a:latin typeface="Segoe UI Semibold" panose="020B0702040204020203" pitchFamily="34" charset="0"/>
                <a:cs typeface="Segoe UI Semibold" panose="020B0702040204020203" pitchFamily="34" charset="0"/>
              </a:defRPr>
            </a:lvl5pPr>
          </a:lstStyle>
          <a:p>
            <a:pPr lvl="0"/>
            <a:r>
              <a:rPr lang="en-US" dirty="0"/>
              <a:t>Presenter name, title</a:t>
            </a:r>
          </a:p>
        </p:txBody>
      </p:sp>
      <p:sp>
        <p:nvSpPr>
          <p:cNvPr id="12" name="Text Placeholder 2"/>
          <p:cNvSpPr>
            <a:spLocks noGrp="1"/>
          </p:cNvSpPr>
          <p:nvPr>
            <p:ph type="body" sz="quarter" idx="14" hasCustomPrompt="1"/>
          </p:nvPr>
        </p:nvSpPr>
        <p:spPr>
          <a:xfrm>
            <a:off x="431800" y="3409972"/>
            <a:ext cx="8280400" cy="218393"/>
          </a:xfrm>
        </p:spPr>
        <p:txBody>
          <a:bodyPr anchor="ctr">
            <a:spAutoFit/>
          </a:bodyPr>
          <a:lstStyle>
            <a:lvl1pPr>
              <a:defRPr sz="1400">
                <a:solidFill>
                  <a:schemeClr val="bg1"/>
                </a:solidFill>
                <a:latin typeface="+mn-lt"/>
                <a:cs typeface="Segoe UI Semibold" panose="020B0702040204020203" pitchFamily="34" charset="0"/>
              </a:defRPr>
            </a:lvl1pPr>
            <a:lvl2pPr>
              <a:defRPr>
                <a:solidFill>
                  <a:schemeClr val="bg1"/>
                </a:solidFill>
                <a:latin typeface="Segoe UI Semibold" panose="020B0702040204020203" pitchFamily="34" charset="0"/>
                <a:cs typeface="Segoe UI Semibold" panose="020B0702040204020203" pitchFamily="34" charset="0"/>
              </a:defRPr>
            </a:lvl2pPr>
            <a:lvl3pPr>
              <a:defRPr>
                <a:solidFill>
                  <a:schemeClr val="bg1"/>
                </a:solidFill>
                <a:latin typeface="Segoe UI Semibold" panose="020B0702040204020203" pitchFamily="34" charset="0"/>
                <a:cs typeface="Segoe UI Semibold" panose="020B0702040204020203" pitchFamily="34" charset="0"/>
              </a:defRPr>
            </a:lvl3pPr>
            <a:lvl4pPr>
              <a:defRPr>
                <a:solidFill>
                  <a:schemeClr val="bg1"/>
                </a:solidFill>
                <a:latin typeface="Segoe UI Semibold" panose="020B0702040204020203" pitchFamily="34" charset="0"/>
                <a:cs typeface="Segoe UI Semibold" panose="020B0702040204020203" pitchFamily="34" charset="0"/>
              </a:defRPr>
            </a:lvl4pPr>
            <a:lvl5pPr>
              <a:defRPr>
                <a:solidFill>
                  <a:schemeClr val="bg1"/>
                </a:solidFill>
                <a:latin typeface="Segoe UI Semibold" panose="020B0702040204020203" pitchFamily="34" charset="0"/>
                <a:cs typeface="Segoe UI Semibold" panose="020B0702040204020203" pitchFamily="34" charset="0"/>
              </a:defRPr>
            </a:lvl5pPr>
          </a:lstStyle>
          <a:p>
            <a:pPr lvl="0"/>
            <a:r>
              <a:rPr lang="en-US" dirty="0"/>
              <a:t>Month Year</a:t>
            </a:r>
          </a:p>
        </p:txBody>
      </p:sp>
      <p:sp>
        <p:nvSpPr>
          <p:cNvPr id="4" name="Text Placeholder 3"/>
          <p:cNvSpPr>
            <a:spLocks noGrp="1"/>
          </p:cNvSpPr>
          <p:nvPr>
            <p:ph type="body" sz="quarter" idx="15" hasCustomPrompt="1"/>
          </p:nvPr>
        </p:nvSpPr>
        <p:spPr>
          <a:xfrm>
            <a:off x="427038" y="561600"/>
            <a:ext cx="8285162" cy="508375"/>
          </a:xfrm>
        </p:spPr>
        <p:txBody>
          <a:bodyPr/>
          <a:lstStyle>
            <a:lvl1pPr>
              <a:defRPr sz="2000">
                <a:solidFill>
                  <a:schemeClr val="bg1"/>
                </a:solidFill>
                <a:latin typeface="Segoe UI Semibold" panose="020B0702040204020203" pitchFamily="34" charset="0"/>
                <a:cs typeface="Segoe UI Semibold" panose="020B0702040204020203" pitchFamily="34" charset="0"/>
              </a:defRPr>
            </a:lvl1pPr>
          </a:lstStyle>
          <a:p>
            <a:pPr marL="0" marR="0" lvl="0" indent="0" algn="l" defTabSz="792224" rtl="0" eaLnBrk="1" fontAlgn="auto" latinLnBrk="0" hangingPunct="1">
              <a:lnSpc>
                <a:spcPct val="110000"/>
              </a:lnSpc>
              <a:spcBef>
                <a:spcPts val="1200"/>
              </a:spcBef>
              <a:spcAft>
                <a:spcPts val="300"/>
              </a:spcAft>
              <a:buClrTx/>
              <a:buSzTx/>
              <a:buFont typeface="Arial" panose="020B0604020202020204" pitchFamily="34" charset="0"/>
              <a:buNone/>
              <a:tabLst/>
              <a:defRPr/>
            </a:pPr>
            <a:r>
              <a:rPr lang="en-US" dirty="0"/>
              <a:t>Institution or introductory heading</a:t>
            </a:r>
          </a:p>
        </p:txBody>
      </p:sp>
    </p:spTree>
    <p:extLst>
      <p:ext uri="{BB962C8B-B14F-4D97-AF65-F5344CB8AC3E}">
        <p14:creationId xmlns:p14="http://schemas.microsoft.com/office/powerpoint/2010/main" val="25290009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8" name="Picture Placeholder 3"/>
          <p:cNvSpPr>
            <a:spLocks noGrp="1"/>
          </p:cNvSpPr>
          <p:nvPr>
            <p:ph type="pic" sz="quarter" idx="12" hasCustomPrompt="1"/>
          </p:nvPr>
        </p:nvSpPr>
        <p:spPr>
          <a:xfrm>
            <a:off x="431800" y="1232351"/>
            <a:ext cx="8281988" cy="3893687"/>
          </a:xfrm>
          <a:noFill/>
          <a:ln>
            <a:solidFill>
              <a:schemeClr val="bg1">
                <a:lumMod val="95000"/>
              </a:schemeClr>
            </a:solidFill>
          </a:ln>
          <a:effectLst>
            <a:reflection blurRad="6350" stA="5000" endPos="35000" dir="5400000" sy="-100000" algn="bl" rotWithShape="0"/>
          </a:effectLst>
        </p:spPr>
        <p:txBody>
          <a:bodyPr anchor="ctr"/>
          <a:lstStyle>
            <a:lvl1pPr algn="ctr">
              <a:spcBef>
                <a:spcPts val="600"/>
              </a:spcBef>
              <a:spcAft>
                <a:spcPts val="0"/>
              </a:spcAft>
              <a:defRPr baseline="0">
                <a:solidFill>
                  <a:schemeClr val="bg1">
                    <a:lumMod val="50000"/>
                  </a:schemeClr>
                </a:solidFill>
                <a:latin typeface="+mn-lt"/>
              </a:defRPr>
            </a:lvl1pPr>
          </a:lstStyle>
          <a:p>
            <a:r>
              <a:rPr lang="en-US" dirty="0"/>
              <a:t>Add image or graph (include source in comment)</a:t>
            </a:r>
            <a:endParaRPr lang="en-AU" dirty="0"/>
          </a:p>
        </p:txBody>
      </p:sp>
      <p:sp>
        <p:nvSpPr>
          <p:cNvPr id="3" name="Title 1">
            <a:extLst>
              <a:ext uri="{FF2B5EF4-FFF2-40B4-BE49-F238E27FC236}">
                <a16:creationId xmlns:a16="http://schemas.microsoft.com/office/drawing/2014/main" id="{962DB311-B550-4CCA-8018-80FCDC3356E4}"/>
              </a:ext>
            </a:extLst>
          </p:cNvPr>
          <p:cNvSpPr>
            <a:spLocks noGrp="1"/>
          </p:cNvSpPr>
          <p:nvPr>
            <p:ph type="title" hasCustomPrompt="1"/>
          </p:nvPr>
        </p:nvSpPr>
        <p:spPr>
          <a:xfrm>
            <a:off x="430212" y="268440"/>
            <a:ext cx="8283576" cy="717398"/>
          </a:xfrm>
        </p:spPr>
        <p:txBody>
          <a:bodyPr/>
          <a:lstStyle/>
          <a:p>
            <a:r>
              <a:rPr lang="en-US" dirty="0"/>
              <a:t>Slide heading</a:t>
            </a:r>
            <a:endParaRPr lang="en-AU" dirty="0"/>
          </a:p>
        </p:txBody>
      </p:sp>
    </p:spTree>
    <p:extLst>
      <p:ext uri="{BB962C8B-B14F-4D97-AF65-F5344CB8AC3E}">
        <p14:creationId xmlns:p14="http://schemas.microsoft.com/office/powerpoint/2010/main" val="5647029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Graph">
    <p:spTree>
      <p:nvGrpSpPr>
        <p:cNvPr id="1" name=""/>
        <p:cNvGrpSpPr/>
        <p:nvPr/>
      </p:nvGrpSpPr>
      <p:grpSpPr>
        <a:xfrm>
          <a:off x="0" y="0"/>
          <a:ext cx="0" cy="0"/>
          <a:chOff x="0" y="0"/>
          <a:chExt cx="0" cy="0"/>
        </a:xfrm>
      </p:grpSpPr>
      <p:sp>
        <p:nvSpPr>
          <p:cNvPr id="8" name="Picture Placeholder 3"/>
          <p:cNvSpPr>
            <a:spLocks noGrp="1"/>
          </p:cNvSpPr>
          <p:nvPr>
            <p:ph type="pic" sz="quarter" idx="12" hasCustomPrompt="1"/>
          </p:nvPr>
        </p:nvSpPr>
        <p:spPr>
          <a:xfrm>
            <a:off x="431800" y="1232351"/>
            <a:ext cx="8281988" cy="3893687"/>
          </a:xfrm>
          <a:noFill/>
          <a:ln>
            <a:solidFill>
              <a:schemeClr val="bg1">
                <a:lumMod val="95000"/>
              </a:schemeClr>
            </a:solidFill>
          </a:ln>
          <a:effectLst>
            <a:reflection blurRad="6350" stA="5000" endPos="35000" dir="5400000" sy="-100000" algn="bl" rotWithShape="0"/>
          </a:effectLst>
        </p:spPr>
        <p:txBody>
          <a:bodyPr anchor="ctr"/>
          <a:lstStyle>
            <a:lvl1pPr algn="ctr">
              <a:spcBef>
                <a:spcPts val="600"/>
              </a:spcBef>
              <a:spcAft>
                <a:spcPts val="0"/>
              </a:spcAft>
              <a:defRPr baseline="0">
                <a:solidFill>
                  <a:schemeClr val="bg1">
                    <a:lumMod val="50000"/>
                  </a:schemeClr>
                </a:solidFill>
                <a:latin typeface="+mn-lt"/>
              </a:defRPr>
            </a:lvl1pPr>
          </a:lstStyle>
          <a:p>
            <a:r>
              <a:rPr lang="en-US" dirty="0"/>
              <a:t>Add image or graph (include source in comment)</a:t>
            </a:r>
            <a:endParaRPr lang="en-AU" dirty="0"/>
          </a:p>
        </p:txBody>
      </p:sp>
      <p:sp>
        <p:nvSpPr>
          <p:cNvPr id="3" name="Title 1">
            <a:extLst>
              <a:ext uri="{FF2B5EF4-FFF2-40B4-BE49-F238E27FC236}">
                <a16:creationId xmlns:a16="http://schemas.microsoft.com/office/drawing/2014/main" id="{962DB311-B550-4CCA-8018-80FCDC3356E4}"/>
              </a:ext>
            </a:extLst>
          </p:cNvPr>
          <p:cNvSpPr>
            <a:spLocks noGrp="1"/>
          </p:cNvSpPr>
          <p:nvPr>
            <p:ph type="title" hasCustomPrompt="1"/>
          </p:nvPr>
        </p:nvSpPr>
        <p:spPr>
          <a:xfrm>
            <a:off x="430212" y="268440"/>
            <a:ext cx="8283576" cy="717398"/>
          </a:xfrm>
        </p:spPr>
        <p:txBody>
          <a:bodyPr/>
          <a:lstStyle/>
          <a:p>
            <a:r>
              <a:rPr lang="en-US" dirty="0"/>
              <a:t>Slide heading</a:t>
            </a:r>
            <a:endParaRPr lang="en-AU" dirty="0"/>
          </a:p>
        </p:txBody>
      </p:sp>
    </p:spTree>
    <p:extLst>
      <p:ext uri="{BB962C8B-B14F-4D97-AF65-F5344CB8AC3E}">
        <p14:creationId xmlns:p14="http://schemas.microsoft.com/office/powerpoint/2010/main" val="20576042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4" name="Rectangle 15"/>
          <p:cNvSpPr/>
          <p:nvPr userDrawn="1"/>
        </p:nvSpPr>
        <p:spPr>
          <a:xfrm>
            <a:off x="0" y="0"/>
            <a:ext cx="9144000" cy="5715000"/>
          </a:xfrm>
          <a:prstGeom prst="round1Rect">
            <a:avLst>
              <a:gd name="adj" fmla="val 11840"/>
            </a:avLst>
          </a:prstGeom>
          <a:gradFill>
            <a:gsLst>
              <a:gs pos="60000">
                <a:srgbClr val="4D4D4F"/>
              </a:gs>
              <a:gs pos="100000">
                <a:srgbClr val="64646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dirty="0"/>
          </a:p>
        </p:txBody>
      </p:sp>
      <p:sp>
        <p:nvSpPr>
          <p:cNvPr id="9" name="Text Placeholder 8"/>
          <p:cNvSpPr>
            <a:spLocks noGrp="1"/>
          </p:cNvSpPr>
          <p:nvPr>
            <p:ph type="body" sz="quarter" idx="10" hasCustomPrompt="1"/>
          </p:nvPr>
        </p:nvSpPr>
        <p:spPr>
          <a:xfrm>
            <a:off x="860424" y="1209820"/>
            <a:ext cx="7419975" cy="3390900"/>
          </a:xfrm>
        </p:spPr>
        <p:txBody>
          <a:bodyPr anchor="ctr"/>
          <a:lstStyle>
            <a:lvl1pPr algn="ctr">
              <a:lnSpc>
                <a:spcPct val="125000"/>
              </a:lnSpc>
              <a:spcBef>
                <a:spcPts val="0"/>
              </a:spcBef>
              <a:spcAft>
                <a:spcPts val="0"/>
              </a:spcAft>
              <a:defRPr sz="3400">
                <a:solidFill>
                  <a:srgbClr val="E6E6E6"/>
                </a:solidFill>
                <a:latin typeface="+mn-lt"/>
              </a:defRPr>
            </a:lvl1pPr>
            <a:lvl2pPr>
              <a:defRPr sz="3400"/>
            </a:lvl2pPr>
            <a:lvl3pPr>
              <a:defRPr sz="3400"/>
            </a:lvl3pPr>
            <a:lvl4pPr>
              <a:defRPr sz="3400"/>
            </a:lvl4pPr>
            <a:lvl5pPr>
              <a:defRPr sz="3400"/>
            </a:lvl5pPr>
          </a:lstStyle>
          <a:p>
            <a:pPr lvl="0"/>
            <a:r>
              <a:rPr lang="en-US" dirty="0"/>
              <a:t>Quote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elitmuser</a:t>
            </a:r>
            <a:r>
              <a:rPr lang="en-US" dirty="0"/>
              <a:t> </a:t>
            </a:r>
            <a:r>
              <a:rPr lang="en-US" dirty="0" err="1"/>
              <a:t>maecenas</a:t>
            </a:r>
            <a:r>
              <a:rPr lang="en-US" dirty="0"/>
              <a:t> </a:t>
            </a:r>
            <a:r>
              <a:rPr lang="en-US" dirty="0" err="1"/>
              <a:t>porttitor</a:t>
            </a:r>
            <a:r>
              <a:rPr lang="en-US" dirty="0"/>
              <a:t> </a:t>
            </a:r>
            <a:r>
              <a:rPr lang="en-US" dirty="0" err="1"/>
              <a:t>congue</a:t>
            </a:r>
            <a:r>
              <a:rPr lang="en-US" dirty="0"/>
              <a:t> </a:t>
            </a:r>
            <a:r>
              <a:rPr lang="en-US" dirty="0" err="1"/>
              <a:t>massa</a:t>
            </a:r>
            <a:r>
              <a:rPr lang="en-US" dirty="0"/>
              <a:t> </a:t>
            </a:r>
            <a:r>
              <a:rPr lang="en-US" dirty="0" err="1"/>
              <a:t>sed</a:t>
            </a:r>
            <a:r>
              <a:rPr lang="en-US" dirty="0"/>
              <a:t> </a:t>
            </a:r>
            <a:r>
              <a:rPr lang="en-US" dirty="0" err="1"/>
              <a:t>pulvinar</a:t>
            </a:r>
            <a:r>
              <a:rPr lang="en-US" dirty="0"/>
              <a:t> </a:t>
            </a:r>
            <a:r>
              <a:rPr lang="en-US" dirty="0" err="1"/>
              <a:t>ultricies</a:t>
            </a:r>
            <a:r>
              <a:rPr lang="en-US" dirty="0"/>
              <a:t> </a:t>
            </a:r>
            <a:r>
              <a:rPr lang="en-US" dirty="0" err="1"/>
              <a:t>sed</a:t>
            </a:r>
            <a:r>
              <a:rPr lang="en-US" dirty="0"/>
              <a:t> </a:t>
            </a:r>
            <a:r>
              <a:rPr lang="en-US" dirty="0" err="1"/>
              <a:t>ultricies</a:t>
            </a:r>
            <a:r>
              <a:rPr lang="en-US" dirty="0"/>
              <a:t>.</a:t>
            </a:r>
          </a:p>
        </p:txBody>
      </p:sp>
      <p:sp>
        <p:nvSpPr>
          <p:cNvPr id="5" name="AutoShape 3"/>
          <p:cNvSpPr>
            <a:spLocks noChangeAspect="1" noChangeArrowheads="1" noTextEdit="1"/>
          </p:cNvSpPr>
          <p:nvPr userDrawn="1"/>
        </p:nvSpPr>
        <p:spPr bwMode="auto">
          <a:xfrm>
            <a:off x="4368800" y="1361366"/>
            <a:ext cx="4048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6" name="Picture 5"/>
          <p:cNvPicPr>
            <a:picLocks noChangeAspect="1"/>
          </p:cNvPicPr>
          <p:nvPr userDrawn="1"/>
        </p:nvPicPr>
        <p:blipFill>
          <a:blip r:embed="rId2"/>
          <a:stretch>
            <a:fillRect/>
          </a:stretch>
        </p:blipFill>
        <p:spPr>
          <a:xfrm>
            <a:off x="4369500" y="1028532"/>
            <a:ext cx="405000" cy="301500"/>
          </a:xfrm>
          <a:prstGeom prst="rect">
            <a:avLst/>
          </a:prstGeom>
        </p:spPr>
      </p:pic>
      <p:pic>
        <p:nvPicPr>
          <p:cNvPr id="7" name="Picture 6"/>
          <p:cNvPicPr>
            <a:picLocks noChangeAspect="1"/>
          </p:cNvPicPr>
          <p:nvPr userDrawn="1"/>
        </p:nvPicPr>
        <p:blipFill>
          <a:blip r:embed="rId3"/>
          <a:stretch>
            <a:fillRect/>
          </a:stretch>
        </p:blipFill>
        <p:spPr>
          <a:xfrm>
            <a:off x="4369500" y="4600134"/>
            <a:ext cx="405000" cy="303750"/>
          </a:xfrm>
          <a:prstGeom prst="rect">
            <a:avLst/>
          </a:prstGeom>
        </p:spPr>
      </p:pic>
      <p:pic>
        <p:nvPicPr>
          <p:cNvPr id="8" name="Picture 7">
            <a:extLst>
              <a:ext uri="{FF2B5EF4-FFF2-40B4-BE49-F238E27FC236}">
                <a16:creationId xmlns:a16="http://schemas.microsoft.com/office/drawing/2014/main" id="{630A34C2-9691-4FD2-9758-D25F90D47E67}"/>
              </a:ext>
            </a:extLst>
          </p:cNvPr>
          <p:cNvPicPr>
            <a:picLocks noChangeAspect="1"/>
          </p:cNvPicPr>
          <p:nvPr userDrawn="1"/>
        </p:nvPicPr>
        <p:blipFill>
          <a:blip r:embed="rId4"/>
          <a:stretch>
            <a:fillRect/>
          </a:stretch>
        </p:blipFill>
        <p:spPr>
          <a:xfrm>
            <a:off x="8297268" y="-7144"/>
            <a:ext cx="853875" cy="859050"/>
          </a:xfrm>
          <a:prstGeom prst="rect">
            <a:avLst/>
          </a:prstGeom>
        </p:spPr>
      </p:pic>
    </p:spTree>
    <p:extLst>
      <p:ext uri="{BB962C8B-B14F-4D97-AF65-F5344CB8AC3E}">
        <p14:creationId xmlns:p14="http://schemas.microsoft.com/office/powerpoint/2010/main" val="112577683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_full p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5715000"/>
          </a:xfrm>
          <a:gradFill>
            <a:gsLst>
              <a:gs pos="60000">
                <a:srgbClr val="4D4D4F"/>
              </a:gs>
              <a:gs pos="100000">
                <a:srgbClr val="64646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AU" sz="1400" dirty="0"/>
            </a:lvl1pPr>
          </a:lstStyle>
          <a:p>
            <a:pPr lvl="0" algn="ctr"/>
            <a:r>
              <a:rPr lang="en-US"/>
              <a:t>Click icon to add picture</a:t>
            </a:r>
            <a:endParaRPr lang="en-AU" dirty="0"/>
          </a:p>
        </p:txBody>
      </p:sp>
      <p:pic>
        <p:nvPicPr>
          <p:cNvPr id="3" name="Picture 2">
            <a:extLst>
              <a:ext uri="{FF2B5EF4-FFF2-40B4-BE49-F238E27FC236}">
                <a16:creationId xmlns:a16="http://schemas.microsoft.com/office/drawing/2014/main" id="{A17F01ED-C24E-4276-A492-988FD7EA4209}"/>
              </a:ext>
            </a:extLst>
          </p:cNvPr>
          <p:cNvPicPr>
            <a:picLocks noChangeAspect="1"/>
          </p:cNvPicPr>
          <p:nvPr userDrawn="1"/>
        </p:nvPicPr>
        <p:blipFill>
          <a:blip r:embed="rId2"/>
          <a:stretch>
            <a:fillRect/>
          </a:stretch>
        </p:blipFill>
        <p:spPr>
          <a:xfrm>
            <a:off x="8297268" y="-7144"/>
            <a:ext cx="853875" cy="859050"/>
          </a:xfrm>
          <a:prstGeom prst="rect">
            <a:avLst/>
          </a:prstGeom>
        </p:spPr>
      </p:pic>
    </p:spTree>
    <p:extLst>
      <p:ext uri="{BB962C8B-B14F-4D97-AF65-F5344CB8AC3E}">
        <p14:creationId xmlns:p14="http://schemas.microsoft.com/office/powerpoint/2010/main" val="28052083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_BHI">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B5FC01-C98D-4ADA-ACAA-2A9C738B91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279"/>
          <a:stretch/>
        </p:blipFill>
        <p:spPr>
          <a:xfrm>
            <a:off x="0" y="1784"/>
            <a:ext cx="9144000" cy="5713215"/>
          </a:xfrm>
          <a:prstGeom prst="rect">
            <a:avLst/>
          </a:prstGeom>
        </p:spPr>
      </p:pic>
      <p:sp>
        <p:nvSpPr>
          <p:cNvPr id="15" name="Rectangle 14">
            <a:extLst>
              <a:ext uri="{FF2B5EF4-FFF2-40B4-BE49-F238E27FC236}">
                <a16:creationId xmlns:a16="http://schemas.microsoft.com/office/drawing/2014/main" id="{098E2561-5011-44D4-AE03-20D30182DB4F}"/>
              </a:ext>
            </a:extLst>
          </p:cNvPr>
          <p:cNvSpPr/>
          <p:nvPr userDrawn="1"/>
        </p:nvSpPr>
        <p:spPr>
          <a:xfrm>
            <a:off x="1" y="-7143"/>
            <a:ext cx="9144000" cy="5722144"/>
          </a:xfrm>
          <a:prstGeom prst="rect">
            <a:avLst/>
          </a:prstGeom>
          <a:solidFill>
            <a:schemeClr val="tx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itle 1">
            <a:extLst>
              <a:ext uri="{FF2B5EF4-FFF2-40B4-BE49-F238E27FC236}">
                <a16:creationId xmlns:a16="http://schemas.microsoft.com/office/drawing/2014/main" id="{35DE8D62-6B31-44CE-B3B3-0E890974CC3F}"/>
              </a:ext>
            </a:extLst>
          </p:cNvPr>
          <p:cNvSpPr txBox="1">
            <a:spLocks/>
          </p:cNvSpPr>
          <p:nvPr userDrawn="1"/>
        </p:nvSpPr>
        <p:spPr>
          <a:xfrm>
            <a:off x="430212" y="558000"/>
            <a:ext cx="8283576" cy="717398"/>
          </a:xfrm>
          <a:prstGeom prst="rect">
            <a:avLst/>
          </a:prstGeom>
        </p:spPr>
        <p:txBody>
          <a:bodyPr lIns="0" tIns="0" rIns="0" bIns="0" anchor="t" anchorCtr="0"/>
          <a:lstStyle>
            <a:lvl1pPr algn="l" defTabSz="792224" rtl="0" eaLnBrk="1" latinLnBrk="0" hangingPunct="1">
              <a:spcBef>
                <a:spcPct val="0"/>
              </a:spcBef>
              <a:buNone/>
              <a:defRPr sz="2600" kern="1200">
                <a:solidFill>
                  <a:schemeClr val="accent1"/>
                </a:solidFill>
                <a:latin typeface="+mj-lt"/>
                <a:ea typeface="+mj-ea"/>
                <a:cs typeface="+mj-cs"/>
              </a:defRPr>
            </a:lvl1pPr>
          </a:lstStyle>
          <a:p>
            <a:r>
              <a:rPr lang="en-US" dirty="0">
                <a:solidFill>
                  <a:schemeClr val="bg1"/>
                </a:solidFill>
              </a:rPr>
              <a:t>Bureau of Health Information </a:t>
            </a:r>
            <a:endParaRPr lang="en-AU" dirty="0">
              <a:solidFill>
                <a:schemeClr val="bg1"/>
              </a:solidFill>
            </a:endParaRPr>
          </a:p>
        </p:txBody>
      </p:sp>
      <p:sp>
        <p:nvSpPr>
          <p:cNvPr id="17" name="Rectangle 16">
            <a:extLst>
              <a:ext uri="{FF2B5EF4-FFF2-40B4-BE49-F238E27FC236}">
                <a16:creationId xmlns:a16="http://schemas.microsoft.com/office/drawing/2014/main" id="{AC1C8646-C6CD-4473-985E-B5D7D3F8F8A0}"/>
              </a:ext>
            </a:extLst>
          </p:cNvPr>
          <p:cNvSpPr/>
          <p:nvPr userDrawn="1"/>
        </p:nvSpPr>
        <p:spPr>
          <a:xfrm>
            <a:off x="430211" y="1253385"/>
            <a:ext cx="6839269" cy="1514197"/>
          </a:xfrm>
          <a:prstGeom prst="rect">
            <a:avLst/>
          </a:prstGeom>
        </p:spPr>
        <p:txBody>
          <a:bodyPr wrap="square" lIns="0" tIns="0" rIns="0" bIns="0">
            <a:spAutoFit/>
          </a:bodyPr>
          <a:lstStyle/>
          <a:p>
            <a:pPr>
              <a:lnSpc>
                <a:spcPts val="2400"/>
              </a:lnSpc>
            </a:pPr>
            <a:r>
              <a:rPr lang="en-AU" sz="1800" spc="-30" dirty="0">
                <a:solidFill>
                  <a:schemeClr val="bg1"/>
                </a:solidFill>
              </a:rPr>
              <a:t>The Bureau of Health Information (BHI) is a board-governed organisation that provides the community, healthcare professionals and policy makers with information that enhances transparency of the performance of the healthcare system in New South Wales, Australia, in order to inform actions to improve healthcare and strengthen accountability.</a:t>
            </a:r>
          </a:p>
        </p:txBody>
      </p:sp>
      <p:pic>
        <p:nvPicPr>
          <p:cNvPr id="18" name="Picture 17">
            <a:extLst>
              <a:ext uri="{FF2B5EF4-FFF2-40B4-BE49-F238E27FC236}">
                <a16:creationId xmlns:a16="http://schemas.microsoft.com/office/drawing/2014/main" id="{2C6693AE-0226-4DE1-B43D-3176406475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5453" y="4892028"/>
            <a:ext cx="1490028" cy="502047"/>
          </a:xfrm>
          <a:prstGeom prst="rect">
            <a:avLst/>
          </a:prstGeom>
        </p:spPr>
      </p:pic>
      <p:sp>
        <p:nvSpPr>
          <p:cNvPr id="19" name="Content Placeholder 2">
            <a:extLst>
              <a:ext uri="{FF2B5EF4-FFF2-40B4-BE49-F238E27FC236}">
                <a16:creationId xmlns:a16="http://schemas.microsoft.com/office/drawing/2014/main" id="{790746AA-90A7-4C3D-9714-07DB487C3176}"/>
              </a:ext>
            </a:extLst>
          </p:cNvPr>
          <p:cNvSpPr txBox="1">
            <a:spLocks/>
          </p:cNvSpPr>
          <p:nvPr userDrawn="1"/>
        </p:nvSpPr>
        <p:spPr>
          <a:xfrm>
            <a:off x="430212" y="2869751"/>
            <a:ext cx="7853361" cy="354759"/>
          </a:xfrm>
          <a:prstGeom prst="rect">
            <a:avLst/>
          </a:prstGeom>
        </p:spPr>
        <p:txBody>
          <a:bodyPr lIns="0"/>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latin typeface="Segoe UI Semibold" panose="020B0702040204020203" pitchFamily="34" charset="0"/>
                <a:cs typeface="Segoe UI Semibold" panose="020B0702040204020203" pitchFamily="34" charset="0"/>
              </a:rPr>
              <a:t>Trusted information. Informed decisions. Improved healthcare.</a:t>
            </a:r>
          </a:p>
        </p:txBody>
      </p:sp>
      <p:sp>
        <p:nvSpPr>
          <p:cNvPr id="20" name="Content Placeholder 6">
            <a:extLst>
              <a:ext uri="{FF2B5EF4-FFF2-40B4-BE49-F238E27FC236}">
                <a16:creationId xmlns:a16="http://schemas.microsoft.com/office/drawing/2014/main" id="{B28BF7B8-3C45-4A9E-918C-2AB2D5A5EA27}"/>
              </a:ext>
            </a:extLst>
          </p:cNvPr>
          <p:cNvSpPr txBox="1">
            <a:spLocks/>
          </p:cNvSpPr>
          <p:nvPr userDrawn="1"/>
        </p:nvSpPr>
        <p:spPr>
          <a:xfrm>
            <a:off x="445452" y="3278299"/>
            <a:ext cx="5387023" cy="399322"/>
          </a:xfrm>
          <a:prstGeom prst="rect">
            <a:avLst/>
          </a:prstGeom>
          <a:solidFill>
            <a:schemeClr val="tx1">
              <a:lumMod val="50000"/>
              <a:alpha val="60000"/>
            </a:schemeClr>
          </a:solidFill>
        </p:spPr>
        <p:txBody>
          <a:bodyPr wrap="square" tIns="72000" bIns="72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rPr>
              <a:t>BHI is a trusted provider of health performance information</a:t>
            </a:r>
          </a:p>
        </p:txBody>
      </p:sp>
      <p:sp>
        <p:nvSpPr>
          <p:cNvPr id="21" name="Content Placeholder 6">
            <a:extLst>
              <a:ext uri="{FF2B5EF4-FFF2-40B4-BE49-F238E27FC236}">
                <a16:creationId xmlns:a16="http://schemas.microsoft.com/office/drawing/2014/main" id="{281B783F-4355-4A57-B839-410E79C609C9}"/>
              </a:ext>
            </a:extLst>
          </p:cNvPr>
          <p:cNvSpPr txBox="1">
            <a:spLocks/>
          </p:cNvSpPr>
          <p:nvPr userDrawn="1"/>
        </p:nvSpPr>
        <p:spPr>
          <a:xfrm>
            <a:off x="445452" y="3740280"/>
            <a:ext cx="5387023" cy="399322"/>
          </a:xfrm>
          <a:prstGeom prst="rect">
            <a:avLst/>
          </a:prstGeom>
          <a:solidFill>
            <a:schemeClr val="tx1">
              <a:lumMod val="50000"/>
              <a:alpha val="60000"/>
            </a:schemeClr>
          </a:solidFill>
        </p:spPr>
        <p:txBody>
          <a:bodyPr wrap="square" tIns="72000" bIns="72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rPr>
              <a:t>Information is used to inform action</a:t>
            </a:r>
          </a:p>
        </p:txBody>
      </p:sp>
      <p:sp>
        <p:nvSpPr>
          <p:cNvPr id="22" name="Content Placeholder 6">
            <a:extLst>
              <a:ext uri="{FF2B5EF4-FFF2-40B4-BE49-F238E27FC236}">
                <a16:creationId xmlns:a16="http://schemas.microsoft.com/office/drawing/2014/main" id="{44F85ACE-1E46-406C-BDB3-576FDAB62805}"/>
              </a:ext>
            </a:extLst>
          </p:cNvPr>
          <p:cNvSpPr txBox="1">
            <a:spLocks/>
          </p:cNvSpPr>
          <p:nvPr userDrawn="1"/>
        </p:nvSpPr>
        <p:spPr>
          <a:xfrm>
            <a:off x="445452" y="4202261"/>
            <a:ext cx="5387023" cy="379381"/>
          </a:xfrm>
          <a:prstGeom prst="rect">
            <a:avLst/>
          </a:prstGeom>
          <a:solidFill>
            <a:schemeClr val="tx1">
              <a:lumMod val="50000"/>
              <a:alpha val="60000"/>
            </a:schemeClr>
          </a:solidFill>
        </p:spPr>
        <p:txBody>
          <a:bodyPr wrap="square" tIns="72000" bIns="72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rPr>
              <a:t>Patients’ experiences and outcomes continue to improve</a:t>
            </a:r>
          </a:p>
        </p:txBody>
      </p:sp>
      <p:pic>
        <p:nvPicPr>
          <p:cNvPr id="23" name="Picture 22">
            <a:extLst>
              <a:ext uri="{FF2B5EF4-FFF2-40B4-BE49-F238E27FC236}">
                <a16:creationId xmlns:a16="http://schemas.microsoft.com/office/drawing/2014/main" id="{9010F1E4-7CE7-47C3-8672-ED155EC3CFB2}"/>
              </a:ext>
            </a:extLst>
          </p:cNvPr>
          <p:cNvPicPr>
            <a:picLocks noChangeAspect="1"/>
          </p:cNvPicPr>
          <p:nvPr userDrawn="1"/>
        </p:nvPicPr>
        <p:blipFill>
          <a:blip r:embed="rId4"/>
          <a:stretch>
            <a:fillRect/>
          </a:stretch>
        </p:blipFill>
        <p:spPr>
          <a:xfrm>
            <a:off x="8297268" y="-7144"/>
            <a:ext cx="853875" cy="859050"/>
          </a:xfrm>
          <a:prstGeom prst="rect">
            <a:avLst/>
          </a:prstGeom>
        </p:spPr>
      </p:pic>
    </p:spTree>
    <p:extLst>
      <p:ext uri="{BB962C8B-B14F-4D97-AF65-F5344CB8AC3E}">
        <p14:creationId xmlns:p14="http://schemas.microsoft.com/office/powerpoint/2010/main" val="2259862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animBg="1"/>
      <p:bldP spid="2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_vertical">
    <p:spTree>
      <p:nvGrpSpPr>
        <p:cNvPr id="1" name=""/>
        <p:cNvGrpSpPr/>
        <p:nvPr/>
      </p:nvGrpSpPr>
      <p:grpSpPr>
        <a:xfrm>
          <a:off x="0" y="0"/>
          <a:ext cx="0" cy="0"/>
          <a:chOff x="0" y="0"/>
          <a:chExt cx="0" cy="0"/>
        </a:xfrm>
      </p:grpSpPr>
      <p:sp>
        <p:nvSpPr>
          <p:cNvPr id="4" name="Title 15">
            <a:extLst>
              <a:ext uri="{FF2B5EF4-FFF2-40B4-BE49-F238E27FC236}">
                <a16:creationId xmlns:a16="http://schemas.microsoft.com/office/drawing/2014/main" id="{971C9D3E-D6AE-4D79-929E-7DBA8B17EC9C}"/>
              </a:ext>
            </a:extLst>
          </p:cNvPr>
          <p:cNvSpPr>
            <a:spLocks noGrp="1"/>
          </p:cNvSpPr>
          <p:nvPr>
            <p:ph type="title"/>
          </p:nvPr>
        </p:nvSpPr>
        <p:spPr>
          <a:xfrm>
            <a:off x="430212" y="268440"/>
            <a:ext cx="8283576" cy="717398"/>
          </a:xfrm>
        </p:spPr>
        <p:txBody>
          <a:bodyPr/>
          <a:lstStyle/>
          <a:p>
            <a:r>
              <a:rPr lang="en-US"/>
              <a:t>Click to edit Master title style</a:t>
            </a:r>
            <a:endParaRPr lang="en-AU"/>
          </a:p>
        </p:txBody>
      </p:sp>
      <p:cxnSp>
        <p:nvCxnSpPr>
          <p:cNvPr id="5" name="Straight Connector 4">
            <a:extLst>
              <a:ext uri="{FF2B5EF4-FFF2-40B4-BE49-F238E27FC236}">
                <a16:creationId xmlns:a16="http://schemas.microsoft.com/office/drawing/2014/main" id="{26425BC0-DAC6-4668-ACB0-573B20BADC49}"/>
              </a:ext>
            </a:extLst>
          </p:cNvPr>
          <p:cNvCxnSpPr>
            <a:cxnSpLocks/>
          </p:cNvCxnSpPr>
          <p:nvPr userDrawn="1"/>
        </p:nvCxnSpPr>
        <p:spPr>
          <a:xfrm>
            <a:off x="670464" y="1421506"/>
            <a:ext cx="0" cy="864000"/>
          </a:xfrm>
          <a:prstGeom prst="line">
            <a:avLst/>
          </a:prstGeom>
          <a:ln w="349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11FF08-74E2-4E9A-8B08-E05E5BFC41B4}"/>
              </a:ext>
            </a:extLst>
          </p:cNvPr>
          <p:cNvCxnSpPr>
            <a:cxnSpLocks/>
          </p:cNvCxnSpPr>
          <p:nvPr userDrawn="1"/>
        </p:nvCxnSpPr>
        <p:spPr>
          <a:xfrm>
            <a:off x="670464" y="2305904"/>
            <a:ext cx="0" cy="864000"/>
          </a:xfrm>
          <a:prstGeom prst="line">
            <a:avLst/>
          </a:prstGeom>
          <a:ln w="349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029C200-B902-4410-9DD9-C0D5588D07A5}"/>
              </a:ext>
            </a:extLst>
          </p:cNvPr>
          <p:cNvCxnSpPr>
            <a:cxnSpLocks/>
          </p:cNvCxnSpPr>
          <p:nvPr userDrawn="1"/>
        </p:nvCxnSpPr>
        <p:spPr>
          <a:xfrm>
            <a:off x="670464" y="3190302"/>
            <a:ext cx="0" cy="864000"/>
          </a:xfrm>
          <a:prstGeom prst="line">
            <a:avLst/>
          </a:prstGeom>
          <a:ln w="349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3556EC-388A-4DBE-8032-BB20CC031D95}"/>
              </a:ext>
            </a:extLst>
          </p:cNvPr>
          <p:cNvCxnSpPr>
            <a:cxnSpLocks/>
          </p:cNvCxnSpPr>
          <p:nvPr userDrawn="1"/>
        </p:nvCxnSpPr>
        <p:spPr>
          <a:xfrm>
            <a:off x="670464" y="4074700"/>
            <a:ext cx="0" cy="864000"/>
          </a:xfrm>
          <a:prstGeom prst="line">
            <a:avLst/>
          </a:prstGeom>
          <a:ln w="349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5EDB297-50F8-4CC5-8DAB-BD64A7C8DEC9}"/>
              </a:ext>
            </a:extLst>
          </p:cNvPr>
          <p:cNvSpPr/>
          <p:nvPr userDrawn="1"/>
        </p:nvSpPr>
        <p:spPr>
          <a:xfrm rot="16200000">
            <a:off x="526465" y="1267307"/>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530CA7C8-7718-4377-ADDF-CF0A25AB0C8C}"/>
              </a:ext>
            </a:extLst>
          </p:cNvPr>
          <p:cNvSpPr/>
          <p:nvPr userDrawn="1"/>
        </p:nvSpPr>
        <p:spPr>
          <a:xfrm rot="16200000">
            <a:off x="526464" y="2151705"/>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CF669BC9-2096-4E3D-B733-264DA7466895}"/>
              </a:ext>
            </a:extLst>
          </p:cNvPr>
          <p:cNvSpPr/>
          <p:nvPr userDrawn="1"/>
        </p:nvSpPr>
        <p:spPr>
          <a:xfrm rot="16200000">
            <a:off x="526464" y="3036103"/>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DE6586E2-B333-4EA1-885A-C13C5250AEBC}"/>
              </a:ext>
            </a:extLst>
          </p:cNvPr>
          <p:cNvSpPr/>
          <p:nvPr userDrawn="1"/>
        </p:nvSpPr>
        <p:spPr>
          <a:xfrm rot="16200000">
            <a:off x="526464" y="3920501"/>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CEDCA7B5-95CF-4803-A329-894CAB8016AD}"/>
              </a:ext>
            </a:extLst>
          </p:cNvPr>
          <p:cNvSpPr/>
          <p:nvPr userDrawn="1"/>
        </p:nvSpPr>
        <p:spPr>
          <a:xfrm rot="16200000">
            <a:off x="526464" y="4804896"/>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Content Placeholder 6">
            <a:extLst>
              <a:ext uri="{FF2B5EF4-FFF2-40B4-BE49-F238E27FC236}">
                <a16:creationId xmlns:a16="http://schemas.microsoft.com/office/drawing/2014/main" id="{BA1CC543-E0E1-407D-8CF7-748759B24E12}"/>
              </a:ext>
            </a:extLst>
          </p:cNvPr>
          <p:cNvSpPr>
            <a:spLocks noGrp="1"/>
          </p:cNvSpPr>
          <p:nvPr>
            <p:ph sz="quarter" idx="10" hasCustomPrompt="1"/>
          </p:nvPr>
        </p:nvSpPr>
        <p:spPr>
          <a:xfrm>
            <a:off x="862013" y="1246019"/>
            <a:ext cx="7851775" cy="32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46800" rIns="144000" bIns="46800" rtlCol="0" anchor="t">
            <a:spAutoFit/>
          </a:bodyPr>
          <a:lstStyle>
            <a:lvl1pP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
        <p:nvSpPr>
          <p:cNvPr id="28" name="Content Placeholder 6">
            <a:extLst>
              <a:ext uri="{FF2B5EF4-FFF2-40B4-BE49-F238E27FC236}">
                <a16:creationId xmlns:a16="http://schemas.microsoft.com/office/drawing/2014/main" id="{50F303B0-FA6F-4512-A7C3-A148313308B8}"/>
              </a:ext>
            </a:extLst>
          </p:cNvPr>
          <p:cNvSpPr>
            <a:spLocks noGrp="1"/>
          </p:cNvSpPr>
          <p:nvPr>
            <p:ph sz="quarter" idx="11" hasCustomPrompt="1"/>
          </p:nvPr>
        </p:nvSpPr>
        <p:spPr>
          <a:xfrm>
            <a:off x="862013" y="2120973"/>
            <a:ext cx="7851775" cy="32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46800" rIns="144000" bIns="46800" rtlCol="0" anchor="t">
            <a:spAutoFit/>
          </a:bodyPr>
          <a:lstStyle>
            <a:lvl1pP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
        <p:nvSpPr>
          <p:cNvPr id="29" name="Content Placeholder 6">
            <a:extLst>
              <a:ext uri="{FF2B5EF4-FFF2-40B4-BE49-F238E27FC236}">
                <a16:creationId xmlns:a16="http://schemas.microsoft.com/office/drawing/2014/main" id="{3120AC8F-804F-41EB-8122-CC4F00FE4E18}"/>
              </a:ext>
            </a:extLst>
          </p:cNvPr>
          <p:cNvSpPr>
            <a:spLocks noGrp="1"/>
          </p:cNvSpPr>
          <p:nvPr>
            <p:ph sz="quarter" idx="12" hasCustomPrompt="1"/>
          </p:nvPr>
        </p:nvSpPr>
        <p:spPr>
          <a:xfrm>
            <a:off x="862013" y="3005371"/>
            <a:ext cx="7851775" cy="32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46800" rIns="144000" bIns="46800" rtlCol="0" anchor="t">
            <a:spAutoFit/>
          </a:bodyPr>
          <a:lstStyle>
            <a:lvl1pP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
        <p:nvSpPr>
          <p:cNvPr id="30" name="Content Placeholder 6">
            <a:extLst>
              <a:ext uri="{FF2B5EF4-FFF2-40B4-BE49-F238E27FC236}">
                <a16:creationId xmlns:a16="http://schemas.microsoft.com/office/drawing/2014/main" id="{2B26AA89-36DA-460E-8FA6-E06FBFD68211}"/>
              </a:ext>
            </a:extLst>
          </p:cNvPr>
          <p:cNvSpPr>
            <a:spLocks noGrp="1"/>
          </p:cNvSpPr>
          <p:nvPr>
            <p:ph sz="quarter" idx="13" hasCustomPrompt="1"/>
          </p:nvPr>
        </p:nvSpPr>
        <p:spPr>
          <a:xfrm>
            <a:off x="862013" y="3899968"/>
            <a:ext cx="7851775" cy="32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46800" rIns="144000" bIns="46800" rtlCol="0" anchor="t">
            <a:spAutoFit/>
          </a:bodyPr>
          <a:lstStyle>
            <a:lvl1pP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
        <p:nvSpPr>
          <p:cNvPr id="31" name="Content Placeholder 6">
            <a:extLst>
              <a:ext uri="{FF2B5EF4-FFF2-40B4-BE49-F238E27FC236}">
                <a16:creationId xmlns:a16="http://schemas.microsoft.com/office/drawing/2014/main" id="{8196E426-DA85-43EB-932B-4FB1F05F78B5}"/>
              </a:ext>
            </a:extLst>
          </p:cNvPr>
          <p:cNvSpPr>
            <a:spLocks noGrp="1"/>
          </p:cNvSpPr>
          <p:nvPr>
            <p:ph sz="quarter" idx="14" hasCustomPrompt="1"/>
          </p:nvPr>
        </p:nvSpPr>
        <p:spPr>
          <a:xfrm>
            <a:off x="862013" y="4774167"/>
            <a:ext cx="7851775" cy="329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46800" rIns="144000" bIns="46800" rtlCol="0" anchor="t">
            <a:spAutoFit/>
          </a:bodyPr>
          <a:lstStyle>
            <a:lvl1pP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Tree>
    <p:extLst>
      <p:ext uri="{BB962C8B-B14F-4D97-AF65-F5344CB8AC3E}">
        <p14:creationId xmlns:p14="http://schemas.microsoft.com/office/powerpoint/2010/main" val="148838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1000"/>
                            </p:stCondLst>
                            <p:childTnLst>
                              <p:par>
                                <p:cTn id="12" presetID="2" presetClass="entr" presetSubtype="1"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250" fill="hold"/>
                                        <p:tgtEl>
                                          <p:spTgt spid="15"/>
                                        </p:tgtEl>
                                        <p:attrNameLst>
                                          <p:attrName>ppt_x</p:attrName>
                                        </p:attrNameLst>
                                      </p:cBhvr>
                                      <p:tavLst>
                                        <p:tav tm="0">
                                          <p:val>
                                            <p:strVal val="#ppt_x"/>
                                          </p:val>
                                        </p:tav>
                                        <p:tav tm="100000">
                                          <p:val>
                                            <p:strVal val="#ppt_x"/>
                                          </p:val>
                                        </p:tav>
                                      </p:tavLst>
                                    </p:anim>
                                    <p:anim calcmode="lin" valueType="num">
                                      <p:cBhvr additive="base">
                                        <p:cTn id="15" dur="250" fill="hold"/>
                                        <p:tgtEl>
                                          <p:spTgt spid="15"/>
                                        </p:tgtEl>
                                        <p:attrNameLst>
                                          <p:attrName>ppt_y</p:attrName>
                                        </p:attrNameLst>
                                      </p:cBhvr>
                                      <p:tavLst>
                                        <p:tav tm="0">
                                          <p:val>
                                            <p:strVal val="0-#ppt_h/2"/>
                                          </p:val>
                                        </p:tav>
                                        <p:tav tm="100000">
                                          <p:val>
                                            <p:strVal val="#ppt_y"/>
                                          </p:val>
                                        </p:tav>
                                      </p:tavLst>
                                    </p:anim>
                                  </p:childTnLst>
                                </p:cTn>
                              </p:par>
                            </p:childTnLst>
                          </p:cTn>
                        </p:par>
                        <p:par>
                          <p:cTn id="16" fill="hold">
                            <p:stCondLst>
                              <p:cond delay="125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750"/>
                            </p:stCondLst>
                            <p:childTnLst>
                              <p:par>
                                <p:cTn id="21" presetID="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250" fill="hold"/>
                                        <p:tgtEl>
                                          <p:spTgt spid="16"/>
                                        </p:tgtEl>
                                        <p:attrNameLst>
                                          <p:attrName>ppt_x</p:attrName>
                                        </p:attrNameLst>
                                      </p:cBhvr>
                                      <p:tavLst>
                                        <p:tav tm="0">
                                          <p:val>
                                            <p:strVal val="#ppt_x"/>
                                          </p:val>
                                        </p:tav>
                                        <p:tav tm="100000">
                                          <p:val>
                                            <p:strVal val="#ppt_x"/>
                                          </p:val>
                                        </p:tav>
                                      </p:tavLst>
                                    </p:anim>
                                    <p:anim calcmode="lin" valueType="num">
                                      <p:cBhvr additive="base">
                                        <p:cTn id="24" dur="25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50" fill="hold"/>
                                        <p:tgtEl>
                                          <p:spTgt spid="17"/>
                                        </p:tgtEl>
                                        <p:attrNameLst>
                                          <p:attrName>ppt_x</p:attrName>
                                        </p:attrNameLst>
                                      </p:cBhvr>
                                      <p:tavLst>
                                        <p:tav tm="0">
                                          <p:val>
                                            <p:strVal val="#ppt_x"/>
                                          </p:val>
                                        </p:tav>
                                        <p:tav tm="100000">
                                          <p:val>
                                            <p:strVal val="#ppt_x"/>
                                          </p:val>
                                        </p:tav>
                                      </p:tavLst>
                                    </p:anim>
                                    <p:anim calcmode="lin" valueType="num">
                                      <p:cBhvr additive="base">
                                        <p:cTn id="33" dur="250" fill="hold"/>
                                        <p:tgtEl>
                                          <p:spTgt spid="17"/>
                                        </p:tgtEl>
                                        <p:attrNameLst>
                                          <p:attrName>ppt_y</p:attrName>
                                        </p:attrNameLst>
                                      </p:cBhvr>
                                      <p:tavLst>
                                        <p:tav tm="0">
                                          <p:val>
                                            <p:strVal val="0-#ppt_h/2"/>
                                          </p:val>
                                        </p:tav>
                                        <p:tav tm="100000">
                                          <p:val>
                                            <p:strVal val="#ppt_y"/>
                                          </p:val>
                                        </p:tav>
                                      </p:tavLst>
                                    </p:anim>
                                  </p:childTnLst>
                                </p:cTn>
                              </p:par>
                            </p:childTnLst>
                          </p:cTn>
                        </p:par>
                        <p:par>
                          <p:cTn id="34" fill="hold">
                            <p:stCondLst>
                              <p:cond delay="2750"/>
                            </p:stCondLst>
                            <p:childTnLst>
                              <p:par>
                                <p:cTn id="35" presetID="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250" fill="hold"/>
                                        <p:tgtEl>
                                          <p:spTgt spid="18"/>
                                        </p:tgtEl>
                                        <p:attrNameLst>
                                          <p:attrName>ppt_x</p:attrName>
                                        </p:attrNameLst>
                                      </p:cBhvr>
                                      <p:tavLst>
                                        <p:tav tm="0">
                                          <p:val>
                                            <p:strVal val="#ppt_x"/>
                                          </p:val>
                                        </p:tav>
                                        <p:tav tm="100000">
                                          <p:val>
                                            <p:strVal val="#ppt_x"/>
                                          </p:val>
                                        </p:tav>
                                      </p:tavLst>
                                    </p:anim>
                                    <p:anim calcmode="lin" valueType="num">
                                      <p:cBhvr additive="base">
                                        <p:cTn id="38" dur="250" fill="hold"/>
                                        <p:tgtEl>
                                          <p:spTgt spid="18"/>
                                        </p:tgtEl>
                                        <p:attrNameLst>
                                          <p:attrName>ppt_y</p:attrName>
                                        </p:attrNameLst>
                                      </p:cBhvr>
                                      <p:tavLst>
                                        <p:tav tm="0">
                                          <p:val>
                                            <p:strVal val="0-#ppt_h/2"/>
                                          </p:val>
                                        </p:tav>
                                        <p:tav tm="100000">
                                          <p:val>
                                            <p:strVal val="#ppt_y"/>
                                          </p:val>
                                        </p:tav>
                                      </p:tavLst>
                                    </p:anim>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7" grpId="0"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animBg="1">
        <p:tmplLst>
          <p:tmpl>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tmplLst>
          <p:tmpl>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animBg="1">
        <p:tmplLst>
          <p:tmpl>
            <p:tnLst>
              <p:par>
                <p:cTn presetID="10"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Lst>
  </p:timing>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_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heading</a:t>
            </a:r>
            <a:endParaRPr lang="en-AU" dirty="0"/>
          </a:p>
        </p:txBody>
      </p:sp>
      <p:cxnSp>
        <p:nvCxnSpPr>
          <p:cNvPr id="4" name="Straight Connector 3">
            <a:extLst>
              <a:ext uri="{FF2B5EF4-FFF2-40B4-BE49-F238E27FC236}">
                <a16:creationId xmlns:a16="http://schemas.microsoft.com/office/drawing/2014/main" id="{8DA1667B-FF0D-44EF-93A4-B46A4E9C91B8}"/>
              </a:ext>
            </a:extLst>
          </p:cNvPr>
          <p:cNvCxnSpPr>
            <a:cxnSpLocks/>
          </p:cNvCxnSpPr>
          <p:nvPr userDrawn="1"/>
        </p:nvCxnSpPr>
        <p:spPr>
          <a:xfrm>
            <a:off x="1251131" y="3071619"/>
            <a:ext cx="3334580" cy="0"/>
          </a:xfrm>
          <a:prstGeom prst="line">
            <a:avLst/>
          </a:prstGeom>
          <a:ln w="349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B2BF6D0-8092-45D7-ACA2-1338E3C0F99C}"/>
              </a:ext>
            </a:extLst>
          </p:cNvPr>
          <p:cNvCxnSpPr>
            <a:cxnSpLocks/>
          </p:cNvCxnSpPr>
          <p:nvPr userDrawn="1"/>
        </p:nvCxnSpPr>
        <p:spPr>
          <a:xfrm>
            <a:off x="4444711" y="3071619"/>
            <a:ext cx="3403309" cy="0"/>
          </a:xfrm>
          <a:prstGeom prst="line">
            <a:avLst/>
          </a:prstGeom>
          <a:ln w="349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16">
            <a:extLst>
              <a:ext uri="{FF2B5EF4-FFF2-40B4-BE49-F238E27FC236}">
                <a16:creationId xmlns:a16="http://schemas.microsoft.com/office/drawing/2014/main" id="{61F2129A-0629-4EE4-A4D9-A464FD25A9C8}"/>
              </a:ext>
            </a:extLst>
          </p:cNvPr>
          <p:cNvSpPr>
            <a:spLocks noGrp="1"/>
          </p:cNvSpPr>
          <p:nvPr>
            <p:ph type="body" sz="quarter" idx="10"/>
          </p:nvPr>
        </p:nvSpPr>
        <p:spPr>
          <a:xfrm>
            <a:off x="431800" y="1236664"/>
            <a:ext cx="8281988" cy="338554"/>
          </a:xfrm>
        </p:spPr>
        <p:txBody>
          <a:bodyPr>
            <a:spAutoFit/>
          </a:bodyPr>
          <a:lstStyle/>
          <a:p>
            <a:pPr lvl="0"/>
            <a:r>
              <a:rPr lang="en-US"/>
              <a:t>Click to edit Master text styles</a:t>
            </a:r>
          </a:p>
        </p:txBody>
      </p:sp>
      <p:sp>
        <p:nvSpPr>
          <p:cNvPr id="7" name="Oval 6">
            <a:extLst>
              <a:ext uri="{FF2B5EF4-FFF2-40B4-BE49-F238E27FC236}">
                <a16:creationId xmlns:a16="http://schemas.microsoft.com/office/drawing/2014/main" id="{FCDCE1F5-985F-47D0-846E-7E4000D2E799}"/>
              </a:ext>
            </a:extLst>
          </p:cNvPr>
          <p:cNvSpPr/>
          <p:nvPr userDrawn="1"/>
        </p:nvSpPr>
        <p:spPr>
          <a:xfrm rot="16200000">
            <a:off x="1177631" y="2927620"/>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1E78CA1D-D345-468D-81F0-5936C0B407B6}"/>
              </a:ext>
            </a:extLst>
          </p:cNvPr>
          <p:cNvSpPr/>
          <p:nvPr userDrawn="1"/>
        </p:nvSpPr>
        <p:spPr>
          <a:xfrm rot="16200000">
            <a:off x="4371211" y="2927619"/>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extLst>
              <a:ext uri="{FF2B5EF4-FFF2-40B4-BE49-F238E27FC236}">
                <a16:creationId xmlns:a16="http://schemas.microsoft.com/office/drawing/2014/main" id="{89E00540-C011-4839-9EA0-9EA23A8A9EEB}"/>
              </a:ext>
            </a:extLst>
          </p:cNvPr>
          <p:cNvSpPr/>
          <p:nvPr userDrawn="1"/>
        </p:nvSpPr>
        <p:spPr>
          <a:xfrm rot="16200000">
            <a:off x="7633521" y="2927620"/>
            <a:ext cx="288000" cy="288000"/>
          </a:xfrm>
          <a:prstGeom prst="ellipse">
            <a:avLst/>
          </a:prstGeom>
          <a:solidFill>
            <a:schemeClr val="bg1"/>
          </a:solidFill>
          <a:ln w="412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Content Placeholder 6">
            <a:extLst>
              <a:ext uri="{FF2B5EF4-FFF2-40B4-BE49-F238E27FC236}">
                <a16:creationId xmlns:a16="http://schemas.microsoft.com/office/drawing/2014/main" id="{F8364F4C-0BC1-405A-8502-710D1BDD34D2}"/>
              </a:ext>
            </a:extLst>
          </p:cNvPr>
          <p:cNvSpPr>
            <a:spLocks noGrp="1"/>
          </p:cNvSpPr>
          <p:nvPr>
            <p:ph sz="quarter" idx="11" hasCustomPrompt="1"/>
          </p:nvPr>
        </p:nvSpPr>
        <p:spPr>
          <a:xfrm>
            <a:off x="525619" y="3235126"/>
            <a:ext cx="1592024" cy="35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46800" rtlCol="0" anchor="t">
            <a:spAutoFit/>
          </a:bodyPr>
          <a:lstStyle>
            <a:lvl1pPr algn="ct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
        <p:nvSpPr>
          <p:cNvPr id="15" name="Content Placeholder 6">
            <a:extLst>
              <a:ext uri="{FF2B5EF4-FFF2-40B4-BE49-F238E27FC236}">
                <a16:creationId xmlns:a16="http://schemas.microsoft.com/office/drawing/2014/main" id="{0F22C2BB-EDC4-4F68-AEDB-C9738E9600EC}"/>
              </a:ext>
            </a:extLst>
          </p:cNvPr>
          <p:cNvSpPr>
            <a:spLocks noGrp="1"/>
          </p:cNvSpPr>
          <p:nvPr>
            <p:ph sz="quarter" idx="12" hasCustomPrompt="1"/>
          </p:nvPr>
        </p:nvSpPr>
        <p:spPr>
          <a:xfrm>
            <a:off x="3719199" y="3235126"/>
            <a:ext cx="1592024" cy="35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46800" rtlCol="0" anchor="t">
            <a:spAutoFit/>
          </a:bodyPr>
          <a:lstStyle>
            <a:lvl1pPr algn="ct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
        <p:nvSpPr>
          <p:cNvPr id="16" name="Content Placeholder 6">
            <a:extLst>
              <a:ext uri="{FF2B5EF4-FFF2-40B4-BE49-F238E27FC236}">
                <a16:creationId xmlns:a16="http://schemas.microsoft.com/office/drawing/2014/main" id="{5273EA1F-4B2E-4272-9B51-806D80EF05CA}"/>
              </a:ext>
            </a:extLst>
          </p:cNvPr>
          <p:cNvSpPr>
            <a:spLocks noGrp="1"/>
          </p:cNvSpPr>
          <p:nvPr>
            <p:ph sz="quarter" idx="13" hasCustomPrompt="1"/>
          </p:nvPr>
        </p:nvSpPr>
        <p:spPr>
          <a:xfrm>
            <a:off x="6981509" y="3235126"/>
            <a:ext cx="1592024" cy="35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46800" rtlCol="0" anchor="t">
            <a:spAutoFit/>
          </a:bodyPr>
          <a:lstStyle>
            <a:lvl1pPr algn="ctr">
              <a:spcBef>
                <a:spcPts val="300"/>
              </a:spcBef>
              <a:defRPr lang="en-US" sz="1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Timeline item</a:t>
            </a:r>
          </a:p>
        </p:txBody>
      </p:sp>
    </p:spTree>
    <p:extLst>
      <p:ext uri="{BB962C8B-B14F-4D97-AF65-F5344CB8AC3E}">
        <p14:creationId xmlns:p14="http://schemas.microsoft.com/office/powerpoint/2010/main" val="1220077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250" fill="hold"/>
                                        <p:tgtEl>
                                          <p:spTgt spid="8"/>
                                        </p:tgtEl>
                                        <p:attrNameLst>
                                          <p:attrName>ppt_x</p:attrName>
                                        </p:attrNameLst>
                                      </p:cBhvr>
                                      <p:tavLst>
                                        <p:tav tm="0">
                                          <p:val>
                                            <p:strVal val="0-#ppt_w/2"/>
                                          </p:val>
                                        </p:tav>
                                        <p:tav tm="100000">
                                          <p:val>
                                            <p:strVal val="#ppt_x"/>
                                          </p:val>
                                        </p:tav>
                                      </p:tavLst>
                                    </p:anim>
                                    <p:anim calcmode="lin" valueType="num">
                                      <p:cBhvr additive="base">
                                        <p:cTn id="15" dur="25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heading</a:t>
            </a:r>
            <a:endParaRPr lang="en-AU" dirty="0"/>
          </a:p>
        </p:txBody>
      </p:sp>
      <p:sp>
        <p:nvSpPr>
          <p:cNvPr id="4" name="Text Placeholder 3"/>
          <p:cNvSpPr>
            <a:spLocks noGrp="1"/>
          </p:cNvSpPr>
          <p:nvPr>
            <p:ph type="body" sz="quarter" idx="11"/>
          </p:nvPr>
        </p:nvSpPr>
        <p:spPr>
          <a:xfrm>
            <a:off x="430213" y="1236663"/>
            <a:ext cx="8281987" cy="249620"/>
          </a:xfrm>
        </p:spPr>
        <p:txBody>
          <a:bodyPr>
            <a:spAutoFit/>
          </a:bodyPr>
          <a:lstStyle>
            <a:lvl1pPr>
              <a:defRPr sz="1600">
                <a:solidFill>
                  <a:srgbClr val="4D4D4F"/>
                </a:solidFill>
              </a:defRPr>
            </a:lvl1pPr>
            <a:lvl2pPr>
              <a:defRPr sz="2000">
                <a:solidFill>
                  <a:srgbClr val="4D4D4F"/>
                </a:solidFill>
              </a:defRPr>
            </a:lvl2pPr>
            <a:lvl3pPr>
              <a:defRPr sz="2000">
                <a:solidFill>
                  <a:srgbClr val="4D4D4F"/>
                </a:solidFill>
              </a:defRPr>
            </a:lvl3pPr>
            <a:lvl4pPr>
              <a:defRPr sz="2000">
                <a:solidFill>
                  <a:srgbClr val="4D4D4F"/>
                </a:solidFill>
              </a:defRPr>
            </a:lvl4pPr>
            <a:lvl5pPr>
              <a:defRPr sz="2000">
                <a:solidFill>
                  <a:srgbClr val="4D4D4F"/>
                </a:solidFill>
              </a:defRPr>
            </a:lvl5pPr>
          </a:lstStyle>
          <a:p>
            <a:pPr lvl="0"/>
            <a:r>
              <a:rPr lang="en-US"/>
              <a:t>Click to edit Master text styles</a:t>
            </a:r>
          </a:p>
        </p:txBody>
      </p:sp>
    </p:spTree>
    <p:extLst>
      <p:ext uri="{BB962C8B-B14F-4D97-AF65-F5344CB8AC3E}">
        <p14:creationId xmlns:p14="http://schemas.microsoft.com/office/powerpoint/2010/main" val="29132574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eport release timeline">
    <p:spTree>
      <p:nvGrpSpPr>
        <p:cNvPr id="1" name=""/>
        <p:cNvGrpSpPr/>
        <p:nvPr/>
      </p:nvGrpSpPr>
      <p:grpSpPr>
        <a:xfrm>
          <a:off x="0" y="0"/>
          <a:ext cx="0" cy="0"/>
          <a:chOff x="0" y="0"/>
          <a:chExt cx="0" cy="0"/>
        </a:xfrm>
      </p:grpSpPr>
      <p:sp>
        <p:nvSpPr>
          <p:cNvPr id="8" name="Picture Placeholder 3"/>
          <p:cNvSpPr>
            <a:spLocks noGrp="1"/>
          </p:cNvSpPr>
          <p:nvPr>
            <p:ph type="pic" sz="quarter" idx="12" hasCustomPrompt="1"/>
          </p:nvPr>
        </p:nvSpPr>
        <p:spPr>
          <a:xfrm>
            <a:off x="431800" y="1232351"/>
            <a:ext cx="2752558" cy="3893687"/>
          </a:xfrm>
          <a:solidFill>
            <a:schemeClr val="bg1">
              <a:lumMod val="50000"/>
            </a:schemeClr>
          </a:solidFill>
          <a:ln>
            <a:solidFill>
              <a:schemeClr val="bg1">
                <a:lumMod val="95000"/>
              </a:schemeClr>
            </a:solidFill>
          </a:ln>
          <a:effectLst>
            <a:outerShdw blurRad="50800" dist="38100" dir="2700000" algn="tl" rotWithShape="0">
              <a:prstClr val="black">
                <a:alpha val="20000"/>
              </a:prstClr>
            </a:outerShdw>
            <a:reflection blurRad="6350" stA="5000" endPos="35000" dir="5400000" sy="-100000" algn="bl" rotWithShape="0"/>
          </a:effectLst>
        </p:spPr>
        <p:txBody>
          <a:bodyPr anchor="ctr"/>
          <a:lstStyle>
            <a:lvl1pPr algn="ctr">
              <a:spcBef>
                <a:spcPts val="600"/>
              </a:spcBef>
              <a:spcAft>
                <a:spcPts val="0"/>
              </a:spcAft>
              <a:defRPr baseline="0">
                <a:solidFill>
                  <a:schemeClr val="bg1">
                    <a:lumMod val="85000"/>
                  </a:schemeClr>
                </a:solidFill>
                <a:latin typeface="+mn-lt"/>
              </a:defRPr>
            </a:lvl1pPr>
          </a:lstStyle>
          <a:p>
            <a:r>
              <a:rPr lang="en-US" dirty="0"/>
              <a:t>Click the icon to upload </a:t>
            </a:r>
            <a:br>
              <a:rPr lang="en-US" dirty="0"/>
            </a:br>
            <a:r>
              <a:rPr lang="en-US" dirty="0"/>
              <a:t>your report cover image</a:t>
            </a:r>
            <a:endParaRPr lang="en-AU" dirty="0"/>
          </a:p>
        </p:txBody>
      </p:sp>
      <p:sp>
        <p:nvSpPr>
          <p:cNvPr id="3" name="Title 1">
            <a:extLst>
              <a:ext uri="{FF2B5EF4-FFF2-40B4-BE49-F238E27FC236}">
                <a16:creationId xmlns:a16="http://schemas.microsoft.com/office/drawing/2014/main" id="{962DB311-B550-4CCA-8018-80FCDC3356E4}"/>
              </a:ext>
            </a:extLst>
          </p:cNvPr>
          <p:cNvSpPr>
            <a:spLocks noGrp="1"/>
          </p:cNvSpPr>
          <p:nvPr>
            <p:ph type="title" hasCustomPrompt="1"/>
          </p:nvPr>
        </p:nvSpPr>
        <p:spPr>
          <a:xfrm>
            <a:off x="430212" y="268440"/>
            <a:ext cx="8283576" cy="717398"/>
          </a:xfrm>
        </p:spPr>
        <p:txBody>
          <a:bodyPr/>
          <a:lstStyle>
            <a:lvl1pPr>
              <a:defRPr/>
            </a:lvl1pPr>
          </a:lstStyle>
          <a:p>
            <a:r>
              <a:rPr lang="en-US" dirty="0"/>
              <a:t>Report release timeline</a:t>
            </a:r>
            <a:endParaRPr lang="en-AU" dirty="0"/>
          </a:p>
        </p:txBody>
      </p:sp>
      <p:sp>
        <p:nvSpPr>
          <p:cNvPr id="6" name="Text Placeholder 5">
            <a:extLst>
              <a:ext uri="{FF2B5EF4-FFF2-40B4-BE49-F238E27FC236}">
                <a16:creationId xmlns:a16="http://schemas.microsoft.com/office/drawing/2014/main" id="{C7F3F7D0-9A71-4AF5-8949-EE125926FAEA}"/>
              </a:ext>
            </a:extLst>
          </p:cNvPr>
          <p:cNvSpPr>
            <a:spLocks noGrp="1"/>
          </p:cNvSpPr>
          <p:nvPr>
            <p:ph type="body" sz="quarter" idx="13" hasCustomPrompt="1"/>
          </p:nvPr>
        </p:nvSpPr>
        <p:spPr>
          <a:xfrm>
            <a:off x="4392613" y="1236663"/>
            <a:ext cx="4321175" cy="3889375"/>
          </a:xfrm>
        </p:spPr>
        <p:txBody>
          <a:bodyPr/>
          <a:lstStyle/>
          <a:p>
            <a:r>
              <a:rPr lang="en-AU" dirty="0">
                <a:solidFill>
                  <a:srgbClr val="E35205"/>
                </a:solidFill>
              </a:rPr>
              <a:t>Heading 1</a:t>
            </a:r>
          </a:p>
          <a:p>
            <a:pPr lvl="2"/>
            <a:r>
              <a:rPr lang="en-AU" sz="1500" dirty="0"/>
              <a:t>Bullet point </a:t>
            </a:r>
          </a:p>
          <a:p>
            <a:pPr lvl="2"/>
            <a:r>
              <a:rPr lang="en-AU" sz="1500" dirty="0"/>
              <a:t>Bullet point </a:t>
            </a:r>
          </a:p>
          <a:p>
            <a:pPr lvl="2"/>
            <a:r>
              <a:rPr lang="en-AU" sz="1500" dirty="0"/>
              <a:t>Bullet point </a:t>
            </a:r>
          </a:p>
          <a:p>
            <a:pPr lvl="2"/>
            <a:r>
              <a:rPr lang="en-AU" sz="1500" dirty="0"/>
              <a:t>Bullet point </a:t>
            </a:r>
          </a:p>
          <a:p>
            <a:r>
              <a:rPr lang="en-AU" dirty="0">
                <a:solidFill>
                  <a:srgbClr val="E35205"/>
                </a:solidFill>
              </a:rPr>
              <a:t>Heading 2</a:t>
            </a:r>
          </a:p>
          <a:p>
            <a:pPr lvl="2"/>
            <a:r>
              <a:rPr lang="en-AU" sz="1500" dirty="0"/>
              <a:t>Bullet point </a:t>
            </a:r>
          </a:p>
          <a:p>
            <a:pPr lvl="2"/>
            <a:r>
              <a:rPr lang="en-AU" sz="1500" dirty="0"/>
              <a:t>Bullet point </a:t>
            </a:r>
          </a:p>
          <a:p>
            <a:pPr lvl="2"/>
            <a:r>
              <a:rPr lang="en-AU" sz="1500" dirty="0"/>
              <a:t>Bullet point  </a:t>
            </a:r>
          </a:p>
          <a:p>
            <a:r>
              <a:rPr lang="en-AU" dirty="0">
                <a:solidFill>
                  <a:srgbClr val="E35205"/>
                </a:solidFill>
              </a:rPr>
              <a:t>Release date</a:t>
            </a:r>
          </a:p>
          <a:p>
            <a:pPr lvl="2"/>
            <a:r>
              <a:rPr lang="en-AU" sz="1400" dirty="0">
                <a:latin typeface="Segoe UI Semibold" panose="020B0702040204020203" pitchFamily="34" charset="0"/>
                <a:cs typeface="Segoe UI Semibold" panose="020B0702040204020203" pitchFamily="34" charset="0"/>
              </a:rPr>
              <a:t>Day ## Month ####</a:t>
            </a:r>
          </a:p>
        </p:txBody>
      </p:sp>
    </p:spTree>
    <p:extLst>
      <p:ext uri="{BB962C8B-B14F-4D97-AF65-F5344CB8AC3E}">
        <p14:creationId xmlns:p14="http://schemas.microsoft.com/office/powerpoint/2010/main" val="85811522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heading_icon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BC5167-54F3-4619-88A0-B873758373DD}"/>
              </a:ext>
            </a:extLst>
          </p:cNvPr>
          <p:cNvSpPr>
            <a:spLocks noGrp="1"/>
          </p:cNvSpPr>
          <p:nvPr>
            <p:ph type="title"/>
          </p:nvPr>
        </p:nvSpPr>
        <p:spPr>
          <a:xfrm>
            <a:off x="430212" y="268440"/>
            <a:ext cx="8283576" cy="717398"/>
          </a:xfrm>
        </p:spPr>
        <p:txBody>
          <a:bodyPr/>
          <a:lstStyle/>
          <a:p>
            <a:r>
              <a:rPr lang="en-US"/>
              <a:t>Click to edit Master title style</a:t>
            </a:r>
            <a:endParaRPr lang="en-AU" dirty="0"/>
          </a:p>
        </p:txBody>
      </p:sp>
      <p:pic>
        <p:nvPicPr>
          <p:cNvPr id="9" name="Picture 8">
            <a:extLst>
              <a:ext uri="{FF2B5EF4-FFF2-40B4-BE49-F238E27FC236}">
                <a16:creationId xmlns:a16="http://schemas.microsoft.com/office/drawing/2014/main" id="{3B607A67-1DC1-4891-A3B8-29B02C4A1DF1}"/>
              </a:ext>
            </a:extLst>
          </p:cNvPr>
          <p:cNvPicPr>
            <a:picLocks noChangeAspect="1"/>
          </p:cNvPicPr>
          <p:nvPr/>
        </p:nvPicPr>
        <p:blipFill>
          <a:blip r:embed="rId2"/>
          <a:stretch>
            <a:fillRect/>
          </a:stretch>
        </p:blipFill>
        <p:spPr>
          <a:xfrm>
            <a:off x="6978838" y="3678356"/>
            <a:ext cx="969285" cy="802915"/>
          </a:xfrm>
          <a:prstGeom prst="rect">
            <a:avLst/>
          </a:prstGeom>
        </p:spPr>
      </p:pic>
      <p:pic>
        <p:nvPicPr>
          <p:cNvPr id="12" name="Picture 11">
            <a:extLst>
              <a:ext uri="{FF2B5EF4-FFF2-40B4-BE49-F238E27FC236}">
                <a16:creationId xmlns:a16="http://schemas.microsoft.com/office/drawing/2014/main" id="{25FBB891-7F46-48D2-8128-BA8F0B4E8E0C}"/>
              </a:ext>
            </a:extLst>
          </p:cNvPr>
          <p:cNvPicPr>
            <a:picLocks noChangeAspect="1"/>
          </p:cNvPicPr>
          <p:nvPr/>
        </p:nvPicPr>
        <p:blipFill>
          <a:blip r:embed="rId3"/>
          <a:stretch>
            <a:fillRect/>
          </a:stretch>
        </p:blipFill>
        <p:spPr>
          <a:xfrm>
            <a:off x="4087357" y="3860359"/>
            <a:ext cx="969285" cy="584775"/>
          </a:xfrm>
          <a:prstGeom prst="rect">
            <a:avLst/>
          </a:prstGeom>
        </p:spPr>
      </p:pic>
      <p:pic>
        <p:nvPicPr>
          <p:cNvPr id="15" name="Picture 14">
            <a:extLst>
              <a:ext uri="{FF2B5EF4-FFF2-40B4-BE49-F238E27FC236}">
                <a16:creationId xmlns:a16="http://schemas.microsoft.com/office/drawing/2014/main" id="{3E974C67-C44B-4E5D-AFCA-8F29A92F5EAF}"/>
              </a:ext>
            </a:extLst>
          </p:cNvPr>
          <p:cNvPicPr>
            <a:picLocks noChangeAspect="1"/>
          </p:cNvPicPr>
          <p:nvPr/>
        </p:nvPicPr>
        <p:blipFill>
          <a:blip r:embed="rId4"/>
          <a:stretch>
            <a:fillRect/>
          </a:stretch>
        </p:blipFill>
        <p:spPr>
          <a:xfrm>
            <a:off x="1475415" y="3730069"/>
            <a:ext cx="577848" cy="751202"/>
          </a:xfrm>
          <a:prstGeom prst="rect">
            <a:avLst/>
          </a:prstGeom>
        </p:spPr>
      </p:pic>
      <p:grpSp>
        <p:nvGrpSpPr>
          <p:cNvPr id="17" name="Group 16">
            <a:extLst>
              <a:ext uri="{FF2B5EF4-FFF2-40B4-BE49-F238E27FC236}">
                <a16:creationId xmlns:a16="http://schemas.microsoft.com/office/drawing/2014/main" id="{134EC48C-609E-4D83-8E6A-3E8BF550DDCB}"/>
              </a:ext>
            </a:extLst>
          </p:cNvPr>
          <p:cNvGrpSpPr/>
          <p:nvPr userDrawn="1"/>
        </p:nvGrpSpPr>
        <p:grpSpPr>
          <a:xfrm>
            <a:off x="431800" y="3280462"/>
            <a:ext cx="8280400" cy="77"/>
            <a:chOff x="431800" y="3280462"/>
            <a:chExt cx="8280400" cy="77"/>
          </a:xfrm>
        </p:grpSpPr>
        <p:cxnSp>
          <p:nvCxnSpPr>
            <p:cNvPr id="18" name="Straight Connector 17">
              <a:extLst>
                <a:ext uri="{FF2B5EF4-FFF2-40B4-BE49-F238E27FC236}">
                  <a16:creationId xmlns:a16="http://schemas.microsoft.com/office/drawing/2014/main" id="{869EB2BC-B0F8-4A2F-AD45-3AA58C102445}"/>
                </a:ext>
              </a:extLst>
            </p:cNvPr>
            <p:cNvCxnSpPr>
              <a:cxnSpLocks/>
            </p:cNvCxnSpPr>
            <p:nvPr/>
          </p:nvCxnSpPr>
          <p:spPr>
            <a:xfrm>
              <a:off x="431800" y="3280462"/>
              <a:ext cx="2519363" cy="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B0CEF7-358A-4E18-B43B-2104E3FB0493}"/>
                </a:ext>
              </a:extLst>
            </p:cNvPr>
            <p:cNvCxnSpPr>
              <a:cxnSpLocks/>
            </p:cNvCxnSpPr>
            <p:nvPr/>
          </p:nvCxnSpPr>
          <p:spPr>
            <a:xfrm>
              <a:off x="6192838" y="3280539"/>
              <a:ext cx="2519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5" name="Content Placeholder 6">
            <a:extLst>
              <a:ext uri="{FF2B5EF4-FFF2-40B4-BE49-F238E27FC236}">
                <a16:creationId xmlns:a16="http://schemas.microsoft.com/office/drawing/2014/main" id="{F5CB2825-5DF5-4CE6-99B4-8746FF97F335}"/>
              </a:ext>
            </a:extLst>
          </p:cNvPr>
          <p:cNvSpPr>
            <a:spLocks noGrp="1"/>
          </p:cNvSpPr>
          <p:nvPr>
            <p:ph sz="quarter" idx="13" hasCustomPrompt="1"/>
          </p:nvPr>
        </p:nvSpPr>
        <p:spPr>
          <a:xfrm>
            <a:off x="428624" y="3111684"/>
            <a:ext cx="8283575" cy="335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lvl1pPr algn="ctr">
              <a:spcBef>
                <a:spcPts val="300"/>
              </a:spcBef>
              <a:defRPr lang="en-US" sz="20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Section heading</a:t>
            </a:r>
          </a:p>
        </p:txBody>
      </p:sp>
      <p:sp>
        <p:nvSpPr>
          <p:cNvPr id="26" name="Content Placeholder 6">
            <a:extLst>
              <a:ext uri="{FF2B5EF4-FFF2-40B4-BE49-F238E27FC236}">
                <a16:creationId xmlns:a16="http://schemas.microsoft.com/office/drawing/2014/main" id="{C6A86107-09BB-4E13-98FA-8CD6E4BE3D67}"/>
              </a:ext>
            </a:extLst>
          </p:cNvPr>
          <p:cNvSpPr>
            <a:spLocks noGrp="1"/>
          </p:cNvSpPr>
          <p:nvPr>
            <p:ph sz="quarter" idx="14" hasCustomPrompt="1"/>
          </p:nvPr>
        </p:nvSpPr>
        <p:spPr>
          <a:xfrm>
            <a:off x="431800" y="1233729"/>
            <a:ext cx="8283575" cy="374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lvl1pPr algn="l">
              <a:spcBef>
                <a:spcPts val="300"/>
              </a:spcBef>
              <a:defRPr lang="en-US" sz="24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r>
              <a:rPr lang="en-US" sz="2400" dirty="0"/>
              <a:t>Introductory text </a:t>
            </a:r>
          </a:p>
        </p:txBody>
      </p:sp>
      <p:sp>
        <p:nvSpPr>
          <p:cNvPr id="29" name="Content Placeholder 6">
            <a:extLst>
              <a:ext uri="{FF2B5EF4-FFF2-40B4-BE49-F238E27FC236}">
                <a16:creationId xmlns:a16="http://schemas.microsoft.com/office/drawing/2014/main" id="{C7FD17FA-E1DD-4854-B224-4343F6DBB4C4}"/>
              </a:ext>
            </a:extLst>
          </p:cNvPr>
          <p:cNvSpPr>
            <a:spLocks noGrp="1"/>
          </p:cNvSpPr>
          <p:nvPr>
            <p:ph sz="quarter" idx="16" hasCustomPrompt="1"/>
          </p:nvPr>
        </p:nvSpPr>
        <p:spPr>
          <a:xfrm>
            <a:off x="577516" y="4660469"/>
            <a:ext cx="2373647" cy="251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lvl1pPr algn="ct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Icon label</a:t>
            </a:r>
          </a:p>
        </p:txBody>
      </p:sp>
      <p:sp>
        <p:nvSpPr>
          <p:cNvPr id="30" name="Content Placeholder 6">
            <a:extLst>
              <a:ext uri="{FF2B5EF4-FFF2-40B4-BE49-F238E27FC236}">
                <a16:creationId xmlns:a16="http://schemas.microsoft.com/office/drawing/2014/main" id="{B1496D14-FE00-4751-B015-59C55EBAFC50}"/>
              </a:ext>
            </a:extLst>
          </p:cNvPr>
          <p:cNvSpPr>
            <a:spLocks noGrp="1"/>
          </p:cNvSpPr>
          <p:nvPr>
            <p:ph sz="quarter" idx="17" hasCustomPrompt="1"/>
          </p:nvPr>
        </p:nvSpPr>
        <p:spPr>
          <a:xfrm>
            <a:off x="3385176" y="4660469"/>
            <a:ext cx="2373647" cy="251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lvl1pPr algn="ct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Icon label</a:t>
            </a:r>
          </a:p>
        </p:txBody>
      </p:sp>
      <p:sp>
        <p:nvSpPr>
          <p:cNvPr id="31" name="Content Placeholder 6">
            <a:extLst>
              <a:ext uri="{FF2B5EF4-FFF2-40B4-BE49-F238E27FC236}">
                <a16:creationId xmlns:a16="http://schemas.microsoft.com/office/drawing/2014/main" id="{5FDDFAAD-A40A-4972-AA37-47335FB37AEC}"/>
              </a:ext>
            </a:extLst>
          </p:cNvPr>
          <p:cNvSpPr>
            <a:spLocks noGrp="1"/>
          </p:cNvSpPr>
          <p:nvPr>
            <p:ph sz="quarter" idx="18" hasCustomPrompt="1"/>
          </p:nvPr>
        </p:nvSpPr>
        <p:spPr>
          <a:xfrm>
            <a:off x="6265695" y="4660469"/>
            <a:ext cx="2373647" cy="251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lvl1pPr algn="ct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dirty="0"/>
              <a:t>Icon label</a:t>
            </a:r>
          </a:p>
        </p:txBody>
      </p:sp>
    </p:spTree>
    <p:extLst>
      <p:ext uri="{BB962C8B-B14F-4D97-AF65-F5344CB8AC3E}">
        <p14:creationId xmlns:p14="http://schemas.microsoft.com/office/powerpoint/2010/main" val="43603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10" presetClass="entr" presetSubtype="0" fill="hold" nodeType="afterEffect">
                  <p:stCondLst>
                    <p:cond delay="25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tmplLst>
          <p:tmpl>
            <p:tnLst>
              <p:par>
                <p:cTn presetID="10" presetClass="entr" presetSubtype="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9" grpId="0" animBg="1">
        <p:tmplLst>
          <p:tmpl>
            <p:tnLst>
              <p:par>
                <p:cTn presetID="10" presetClass="entr" presetSubtype="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tmplLst>
          <p:tmpl>
            <p:tnLst>
              <p:par>
                <p:cTn presetID="10" presetClass="entr" presetSubtype="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animBg="1">
        <p:tmplLst>
          <p:tmpl>
            <p:tnLst>
              <p:par>
                <p:cTn presetID="10" presetClass="entr" presetSubtype="0" fill="hold" nodeType="after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Lst>
  </p:timing>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chemeClr val="bg1"/>
        </a:solidFill>
        <a:effectLst/>
      </p:bgPr>
    </p:bg>
    <p:spTree>
      <p:nvGrpSpPr>
        <p:cNvPr id="1" name=""/>
        <p:cNvGrpSpPr/>
        <p:nvPr/>
      </p:nvGrpSpPr>
      <p:grpSpPr>
        <a:xfrm>
          <a:off x="0" y="0"/>
          <a:ext cx="0" cy="0"/>
          <a:chOff x="0" y="0"/>
          <a:chExt cx="0" cy="0"/>
        </a:xfrm>
      </p:grpSpPr>
      <p:sp>
        <p:nvSpPr>
          <p:cNvPr id="5" name="Rectangle 15"/>
          <p:cNvSpPr/>
          <p:nvPr userDrawn="1"/>
        </p:nvSpPr>
        <p:spPr>
          <a:xfrm>
            <a:off x="0" y="0"/>
            <a:ext cx="9144000" cy="5715000"/>
          </a:xfrm>
          <a:prstGeom prst="round1Rect">
            <a:avLst>
              <a:gd name="adj" fmla="val 10349"/>
            </a:avLst>
          </a:prstGeom>
          <a:gradFill>
            <a:gsLst>
              <a:gs pos="0">
                <a:srgbClr val="7B4883"/>
              </a:gs>
              <a:gs pos="63000">
                <a:srgbClr val="3E244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dirty="0"/>
          </a:p>
        </p:txBody>
      </p:sp>
      <p:pic>
        <p:nvPicPr>
          <p:cNvPr id="6" name="Picture 5"/>
          <p:cNvPicPr>
            <a:picLocks noChangeAspect="1"/>
          </p:cNvPicPr>
          <p:nvPr userDrawn="1"/>
        </p:nvPicPr>
        <p:blipFill>
          <a:blip r:embed="rId2"/>
          <a:stretch>
            <a:fillRect/>
          </a:stretch>
        </p:blipFill>
        <p:spPr>
          <a:xfrm>
            <a:off x="0" y="4129404"/>
            <a:ext cx="4070555" cy="1593823"/>
          </a:xfrm>
          <a:prstGeom prst="rect">
            <a:avLst/>
          </a:prstGeom>
        </p:spPr>
      </p:pic>
      <p:grpSp>
        <p:nvGrpSpPr>
          <p:cNvPr id="7" name="Group 6"/>
          <p:cNvGrpSpPr>
            <a:grpSpLocks noChangeAspect="1"/>
          </p:cNvGrpSpPr>
          <p:nvPr userDrawn="1"/>
        </p:nvGrpSpPr>
        <p:grpSpPr>
          <a:xfrm>
            <a:off x="430213" y="4711336"/>
            <a:ext cx="1732973" cy="583101"/>
            <a:chOff x="777875" y="1581150"/>
            <a:chExt cx="7581900" cy="2551113"/>
          </a:xfrm>
        </p:grpSpPr>
        <p:sp>
          <p:nvSpPr>
            <p:cNvPr id="8" name="Freeform 37"/>
            <p:cNvSpPr>
              <a:spLocks/>
            </p:cNvSpPr>
            <p:nvPr userDrawn="1"/>
          </p:nvSpPr>
          <p:spPr bwMode="auto">
            <a:xfrm>
              <a:off x="777875" y="1581150"/>
              <a:ext cx="2538413" cy="2540000"/>
            </a:xfrm>
            <a:custGeom>
              <a:avLst/>
              <a:gdLst>
                <a:gd name="T0" fmla="*/ 451 w 677"/>
                <a:gd name="T1" fmla="*/ 0 h 677"/>
                <a:gd name="T2" fmla="*/ 0 w 677"/>
                <a:gd name="T3" fmla="*/ 0 h 677"/>
                <a:gd name="T4" fmla="*/ 0 w 677"/>
                <a:gd name="T5" fmla="*/ 677 h 677"/>
                <a:gd name="T6" fmla="*/ 45 w 677"/>
                <a:gd name="T7" fmla="*/ 677 h 677"/>
                <a:gd name="T8" fmla="*/ 45 w 677"/>
                <a:gd name="T9" fmla="*/ 452 h 677"/>
                <a:gd name="T10" fmla="*/ 113 w 677"/>
                <a:gd name="T11" fmla="*/ 452 h 677"/>
                <a:gd name="T12" fmla="*/ 113 w 677"/>
                <a:gd name="T13" fmla="*/ 677 h 677"/>
                <a:gd name="T14" fmla="*/ 158 w 677"/>
                <a:gd name="T15" fmla="*/ 677 h 677"/>
                <a:gd name="T16" fmla="*/ 158 w 677"/>
                <a:gd name="T17" fmla="*/ 225 h 677"/>
                <a:gd name="T18" fmla="*/ 225 w 677"/>
                <a:gd name="T19" fmla="*/ 225 h 677"/>
                <a:gd name="T20" fmla="*/ 225 w 677"/>
                <a:gd name="T21" fmla="*/ 677 h 677"/>
                <a:gd name="T22" fmla="*/ 271 w 677"/>
                <a:gd name="T23" fmla="*/ 677 h 677"/>
                <a:gd name="T24" fmla="*/ 271 w 677"/>
                <a:gd name="T25" fmla="*/ 75 h 677"/>
                <a:gd name="T26" fmla="*/ 338 w 677"/>
                <a:gd name="T27" fmla="*/ 75 h 677"/>
                <a:gd name="T28" fmla="*/ 338 w 677"/>
                <a:gd name="T29" fmla="*/ 677 h 677"/>
                <a:gd name="T30" fmla="*/ 384 w 677"/>
                <a:gd name="T31" fmla="*/ 677 h 677"/>
                <a:gd name="T32" fmla="*/ 384 w 677"/>
                <a:gd name="T33" fmla="*/ 225 h 677"/>
                <a:gd name="T34" fmla="*/ 451 w 677"/>
                <a:gd name="T35" fmla="*/ 225 h 677"/>
                <a:gd name="T36" fmla="*/ 451 w 677"/>
                <a:gd name="T37" fmla="*/ 677 h 677"/>
                <a:gd name="T38" fmla="*/ 677 w 677"/>
                <a:gd name="T39" fmla="*/ 677 h 677"/>
                <a:gd name="T40" fmla="*/ 677 w 677"/>
                <a:gd name="T41" fmla="*/ 225 h 677"/>
                <a:gd name="T42" fmla="*/ 451 w 677"/>
                <a:gd name="T43"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7" h="677">
                  <a:moveTo>
                    <a:pt x="451" y="0"/>
                  </a:moveTo>
                  <a:cubicBezTo>
                    <a:pt x="0" y="0"/>
                    <a:pt x="0" y="0"/>
                    <a:pt x="0" y="0"/>
                  </a:cubicBezTo>
                  <a:cubicBezTo>
                    <a:pt x="0" y="677"/>
                    <a:pt x="0" y="677"/>
                    <a:pt x="0" y="677"/>
                  </a:cubicBezTo>
                  <a:cubicBezTo>
                    <a:pt x="45" y="677"/>
                    <a:pt x="45" y="677"/>
                    <a:pt x="45" y="677"/>
                  </a:cubicBezTo>
                  <a:cubicBezTo>
                    <a:pt x="45" y="452"/>
                    <a:pt x="45" y="452"/>
                    <a:pt x="45" y="452"/>
                  </a:cubicBezTo>
                  <a:cubicBezTo>
                    <a:pt x="113" y="452"/>
                    <a:pt x="113" y="452"/>
                    <a:pt x="113" y="452"/>
                  </a:cubicBezTo>
                  <a:cubicBezTo>
                    <a:pt x="113" y="677"/>
                    <a:pt x="113" y="677"/>
                    <a:pt x="113" y="677"/>
                  </a:cubicBezTo>
                  <a:cubicBezTo>
                    <a:pt x="158" y="677"/>
                    <a:pt x="158" y="677"/>
                    <a:pt x="158" y="677"/>
                  </a:cubicBezTo>
                  <a:cubicBezTo>
                    <a:pt x="158" y="225"/>
                    <a:pt x="158" y="225"/>
                    <a:pt x="158" y="225"/>
                  </a:cubicBezTo>
                  <a:cubicBezTo>
                    <a:pt x="225" y="225"/>
                    <a:pt x="225" y="225"/>
                    <a:pt x="225" y="225"/>
                  </a:cubicBezTo>
                  <a:cubicBezTo>
                    <a:pt x="225" y="677"/>
                    <a:pt x="225" y="677"/>
                    <a:pt x="225" y="677"/>
                  </a:cubicBezTo>
                  <a:cubicBezTo>
                    <a:pt x="271" y="677"/>
                    <a:pt x="271" y="677"/>
                    <a:pt x="271" y="677"/>
                  </a:cubicBezTo>
                  <a:cubicBezTo>
                    <a:pt x="271" y="75"/>
                    <a:pt x="271" y="75"/>
                    <a:pt x="271" y="75"/>
                  </a:cubicBezTo>
                  <a:cubicBezTo>
                    <a:pt x="338" y="75"/>
                    <a:pt x="338" y="75"/>
                    <a:pt x="338" y="75"/>
                  </a:cubicBezTo>
                  <a:cubicBezTo>
                    <a:pt x="338" y="677"/>
                    <a:pt x="338" y="677"/>
                    <a:pt x="338" y="677"/>
                  </a:cubicBezTo>
                  <a:cubicBezTo>
                    <a:pt x="384" y="677"/>
                    <a:pt x="384" y="677"/>
                    <a:pt x="384" y="677"/>
                  </a:cubicBezTo>
                  <a:cubicBezTo>
                    <a:pt x="384" y="225"/>
                    <a:pt x="384" y="225"/>
                    <a:pt x="384" y="225"/>
                  </a:cubicBezTo>
                  <a:cubicBezTo>
                    <a:pt x="451" y="225"/>
                    <a:pt x="451" y="225"/>
                    <a:pt x="451" y="225"/>
                  </a:cubicBezTo>
                  <a:cubicBezTo>
                    <a:pt x="451" y="677"/>
                    <a:pt x="451" y="677"/>
                    <a:pt x="451" y="677"/>
                  </a:cubicBezTo>
                  <a:cubicBezTo>
                    <a:pt x="677" y="677"/>
                    <a:pt x="677" y="677"/>
                    <a:pt x="677" y="677"/>
                  </a:cubicBezTo>
                  <a:cubicBezTo>
                    <a:pt x="677" y="225"/>
                    <a:pt x="677" y="225"/>
                    <a:pt x="677" y="225"/>
                  </a:cubicBezTo>
                  <a:cubicBezTo>
                    <a:pt x="677" y="101"/>
                    <a:pt x="576" y="0"/>
                    <a:pt x="451" y="0"/>
                  </a:cubicBezTo>
                </a:path>
              </a:pathLst>
            </a:custGeom>
            <a:solidFill>
              <a:srgbClr val="E7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38"/>
            <p:cNvSpPr>
              <a:spLocks noEditPoints="1"/>
            </p:cNvSpPr>
            <p:nvPr userDrawn="1"/>
          </p:nvSpPr>
          <p:spPr bwMode="auto">
            <a:xfrm>
              <a:off x="3581400" y="1952625"/>
              <a:ext cx="4778375" cy="2179638"/>
            </a:xfrm>
            <a:custGeom>
              <a:avLst/>
              <a:gdLst>
                <a:gd name="T0" fmla="*/ 121 w 1274"/>
                <a:gd name="T1" fmla="*/ 275 h 581"/>
                <a:gd name="T2" fmla="*/ 35 w 1274"/>
                <a:gd name="T3" fmla="*/ 353 h 581"/>
                <a:gd name="T4" fmla="*/ 256 w 1274"/>
                <a:gd name="T5" fmla="*/ 296 h 581"/>
                <a:gd name="T6" fmla="*/ 209 w 1274"/>
                <a:gd name="T7" fmla="*/ 330 h 581"/>
                <a:gd name="T8" fmla="*/ 348 w 1274"/>
                <a:gd name="T9" fmla="*/ 289 h 581"/>
                <a:gd name="T10" fmla="*/ 286 w 1274"/>
                <a:gd name="T11" fmla="*/ 252 h 581"/>
                <a:gd name="T12" fmla="*/ 351 w 1274"/>
                <a:gd name="T13" fmla="*/ 338 h 581"/>
                <a:gd name="T14" fmla="*/ 411 w 1274"/>
                <a:gd name="T15" fmla="*/ 353 h 581"/>
                <a:gd name="T16" fmla="*/ 490 w 1274"/>
                <a:gd name="T17" fmla="*/ 345 h 581"/>
                <a:gd name="T18" fmla="*/ 544 w 1274"/>
                <a:gd name="T19" fmla="*/ 246 h 581"/>
                <a:gd name="T20" fmla="*/ 601 w 1274"/>
                <a:gd name="T21" fmla="*/ 274 h 581"/>
                <a:gd name="T22" fmla="*/ 641 w 1274"/>
                <a:gd name="T23" fmla="*/ 218 h 581"/>
                <a:gd name="T24" fmla="*/ 10 w 1274"/>
                <a:gd name="T25" fmla="*/ 76 h 581"/>
                <a:gd name="T26" fmla="*/ 10 w 1274"/>
                <a:gd name="T27" fmla="*/ 76 h 581"/>
                <a:gd name="T28" fmla="*/ 77 w 1274"/>
                <a:gd name="T29" fmla="*/ 83 h 581"/>
                <a:gd name="T30" fmla="*/ 156 w 1274"/>
                <a:gd name="T31" fmla="*/ 42 h 581"/>
                <a:gd name="T32" fmla="*/ 91 w 1274"/>
                <a:gd name="T33" fmla="*/ 42 h 581"/>
                <a:gd name="T34" fmla="*/ 156 w 1274"/>
                <a:gd name="T35" fmla="*/ 105 h 581"/>
                <a:gd name="T36" fmla="*/ 208 w 1274"/>
                <a:gd name="T37" fmla="*/ 48 h 581"/>
                <a:gd name="T38" fmla="*/ 173 w 1274"/>
                <a:gd name="T39" fmla="*/ 67 h 581"/>
                <a:gd name="T40" fmla="*/ 279 w 1274"/>
                <a:gd name="T41" fmla="*/ 78 h 581"/>
                <a:gd name="T42" fmla="*/ 217 w 1274"/>
                <a:gd name="T43" fmla="*/ 83 h 581"/>
                <a:gd name="T44" fmla="*/ 340 w 1274"/>
                <a:gd name="T45" fmla="*/ 99 h 581"/>
                <a:gd name="T46" fmla="*/ 340 w 1274"/>
                <a:gd name="T47" fmla="*/ 74 h 581"/>
                <a:gd name="T48" fmla="*/ 349 w 1274"/>
                <a:gd name="T49" fmla="*/ 106 h 581"/>
                <a:gd name="T50" fmla="*/ 376 w 1274"/>
                <a:gd name="T51" fmla="*/ 89 h 581"/>
                <a:gd name="T52" fmla="*/ 426 w 1274"/>
                <a:gd name="T53" fmla="*/ 125 h 581"/>
                <a:gd name="T54" fmla="*/ 569 w 1274"/>
                <a:gd name="T55" fmla="*/ 83 h 581"/>
                <a:gd name="T56" fmla="*/ 601 w 1274"/>
                <a:gd name="T57" fmla="*/ 125 h 581"/>
                <a:gd name="T58" fmla="*/ 630 w 1274"/>
                <a:gd name="T59" fmla="*/ 9 h 581"/>
                <a:gd name="T60" fmla="*/ 581 w 1274"/>
                <a:gd name="T61" fmla="*/ 49 h 581"/>
                <a:gd name="T62" fmla="*/ 2 w 1274"/>
                <a:gd name="T63" fmla="*/ 447 h 581"/>
                <a:gd name="T64" fmla="*/ 60 w 1274"/>
                <a:gd name="T65" fmla="*/ 578 h 581"/>
                <a:gd name="T66" fmla="*/ 179 w 1274"/>
                <a:gd name="T67" fmla="*/ 578 h 581"/>
                <a:gd name="T68" fmla="*/ 60 w 1274"/>
                <a:gd name="T69" fmla="*/ 486 h 581"/>
                <a:gd name="T70" fmla="*/ 240 w 1274"/>
                <a:gd name="T71" fmla="*/ 440 h 581"/>
                <a:gd name="T72" fmla="*/ 207 w 1274"/>
                <a:gd name="T73" fmla="*/ 447 h 581"/>
                <a:gd name="T74" fmla="*/ 345 w 1274"/>
                <a:gd name="T75" fmla="*/ 468 h 581"/>
                <a:gd name="T76" fmla="*/ 344 w 1274"/>
                <a:gd name="T77" fmla="*/ 581 h 581"/>
                <a:gd name="T78" fmla="*/ 501 w 1274"/>
                <a:gd name="T79" fmla="*/ 476 h 581"/>
                <a:gd name="T80" fmla="*/ 428 w 1274"/>
                <a:gd name="T81" fmla="*/ 489 h 581"/>
                <a:gd name="T82" fmla="*/ 599 w 1274"/>
                <a:gd name="T83" fmla="*/ 502 h 581"/>
                <a:gd name="T84" fmla="*/ 680 w 1274"/>
                <a:gd name="T85" fmla="*/ 578 h 581"/>
                <a:gd name="T86" fmla="*/ 589 w 1274"/>
                <a:gd name="T87" fmla="*/ 444 h 581"/>
                <a:gd name="T88" fmla="*/ 806 w 1274"/>
                <a:gd name="T89" fmla="*/ 532 h 581"/>
                <a:gd name="T90" fmla="*/ 838 w 1274"/>
                <a:gd name="T91" fmla="*/ 546 h 581"/>
                <a:gd name="T92" fmla="*/ 805 w 1274"/>
                <a:gd name="T93" fmla="*/ 492 h 581"/>
                <a:gd name="T94" fmla="*/ 872 w 1274"/>
                <a:gd name="T95" fmla="*/ 417 h 581"/>
                <a:gd name="T96" fmla="*/ 911 w 1274"/>
                <a:gd name="T97" fmla="*/ 581 h 581"/>
                <a:gd name="T98" fmla="*/ 936 w 1274"/>
                <a:gd name="T99" fmla="*/ 447 h 581"/>
                <a:gd name="T100" fmla="*/ 956 w 1274"/>
                <a:gd name="T101" fmla="*/ 447 h 581"/>
                <a:gd name="T102" fmla="*/ 1040 w 1274"/>
                <a:gd name="T103" fmla="*/ 512 h 581"/>
                <a:gd name="T104" fmla="*/ 1006 w 1274"/>
                <a:gd name="T105" fmla="*/ 513 h 581"/>
                <a:gd name="T106" fmla="*/ 1216 w 1274"/>
                <a:gd name="T107" fmla="*/ 471 h 581"/>
                <a:gd name="T108" fmla="*/ 1185 w 1274"/>
                <a:gd name="T109" fmla="*/ 46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74" h="581">
                  <a:moveTo>
                    <a:pt x="2" y="161"/>
                  </a:moveTo>
                  <a:cubicBezTo>
                    <a:pt x="35" y="161"/>
                    <a:pt x="35" y="161"/>
                    <a:pt x="35" y="161"/>
                  </a:cubicBezTo>
                  <a:cubicBezTo>
                    <a:pt x="35" y="239"/>
                    <a:pt x="35" y="239"/>
                    <a:pt x="35" y="239"/>
                  </a:cubicBezTo>
                  <a:cubicBezTo>
                    <a:pt x="36" y="239"/>
                    <a:pt x="36" y="239"/>
                    <a:pt x="36" y="239"/>
                  </a:cubicBezTo>
                  <a:cubicBezTo>
                    <a:pt x="40" y="233"/>
                    <a:pt x="45" y="228"/>
                    <a:pt x="52" y="224"/>
                  </a:cubicBezTo>
                  <a:cubicBezTo>
                    <a:pt x="58" y="221"/>
                    <a:pt x="66" y="218"/>
                    <a:pt x="75" y="218"/>
                  </a:cubicBezTo>
                  <a:cubicBezTo>
                    <a:pt x="97" y="218"/>
                    <a:pt x="121" y="233"/>
                    <a:pt x="121" y="275"/>
                  </a:cubicBezTo>
                  <a:cubicBezTo>
                    <a:pt x="121" y="353"/>
                    <a:pt x="121" y="353"/>
                    <a:pt x="121" y="353"/>
                  </a:cubicBezTo>
                  <a:cubicBezTo>
                    <a:pt x="87" y="353"/>
                    <a:pt x="87" y="353"/>
                    <a:pt x="87" y="353"/>
                  </a:cubicBezTo>
                  <a:cubicBezTo>
                    <a:pt x="87" y="279"/>
                    <a:pt x="87" y="279"/>
                    <a:pt x="87" y="279"/>
                  </a:cubicBezTo>
                  <a:cubicBezTo>
                    <a:pt x="87" y="260"/>
                    <a:pt x="80" y="246"/>
                    <a:pt x="62" y="246"/>
                  </a:cubicBezTo>
                  <a:cubicBezTo>
                    <a:pt x="49" y="246"/>
                    <a:pt x="40" y="254"/>
                    <a:pt x="36" y="264"/>
                  </a:cubicBezTo>
                  <a:cubicBezTo>
                    <a:pt x="35" y="267"/>
                    <a:pt x="35" y="271"/>
                    <a:pt x="35" y="274"/>
                  </a:cubicBezTo>
                  <a:cubicBezTo>
                    <a:pt x="35" y="353"/>
                    <a:pt x="35" y="353"/>
                    <a:pt x="35" y="353"/>
                  </a:cubicBezTo>
                  <a:cubicBezTo>
                    <a:pt x="2" y="353"/>
                    <a:pt x="2" y="353"/>
                    <a:pt x="2" y="353"/>
                  </a:cubicBezTo>
                  <a:lnTo>
                    <a:pt x="2" y="161"/>
                  </a:lnTo>
                  <a:close/>
                  <a:moveTo>
                    <a:pt x="169" y="273"/>
                  </a:moveTo>
                  <a:cubicBezTo>
                    <a:pt x="170" y="260"/>
                    <a:pt x="179" y="241"/>
                    <a:pt x="199" y="241"/>
                  </a:cubicBezTo>
                  <a:cubicBezTo>
                    <a:pt x="221" y="241"/>
                    <a:pt x="227" y="261"/>
                    <a:pt x="226" y="273"/>
                  </a:cubicBezTo>
                  <a:lnTo>
                    <a:pt x="169" y="273"/>
                  </a:lnTo>
                  <a:close/>
                  <a:moveTo>
                    <a:pt x="256" y="296"/>
                  </a:moveTo>
                  <a:cubicBezTo>
                    <a:pt x="257" y="293"/>
                    <a:pt x="258" y="289"/>
                    <a:pt x="258" y="282"/>
                  </a:cubicBezTo>
                  <a:cubicBezTo>
                    <a:pt x="258" y="254"/>
                    <a:pt x="244" y="218"/>
                    <a:pt x="201" y="218"/>
                  </a:cubicBezTo>
                  <a:cubicBezTo>
                    <a:pt x="159" y="218"/>
                    <a:pt x="137" y="253"/>
                    <a:pt x="137" y="289"/>
                  </a:cubicBezTo>
                  <a:cubicBezTo>
                    <a:pt x="137" y="329"/>
                    <a:pt x="162" y="355"/>
                    <a:pt x="204" y="355"/>
                  </a:cubicBezTo>
                  <a:cubicBezTo>
                    <a:pt x="223" y="355"/>
                    <a:pt x="239" y="352"/>
                    <a:pt x="250" y="347"/>
                  </a:cubicBezTo>
                  <a:cubicBezTo>
                    <a:pt x="245" y="324"/>
                    <a:pt x="245" y="324"/>
                    <a:pt x="245" y="324"/>
                  </a:cubicBezTo>
                  <a:cubicBezTo>
                    <a:pt x="235" y="328"/>
                    <a:pt x="224" y="330"/>
                    <a:pt x="209" y="330"/>
                  </a:cubicBezTo>
                  <a:cubicBezTo>
                    <a:pt x="188" y="330"/>
                    <a:pt x="169" y="320"/>
                    <a:pt x="169" y="296"/>
                  </a:cubicBezTo>
                  <a:lnTo>
                    <a:pt x="256" y="296"/>
                  </a:lnTo>
                  <a:close/>
                  <a:moveTo>
                    <a:pt x="348" y="307"/>
                  </a:moveTo>
                  <a:cubicBezTo>
                    <a:pt x="348" y="309"/>
                    <a:pt x="348" y="312"/>
                    <a:pt x="347" y="314"/>
                  </a:cubicBezTo>
                  <a:cubicBezTo>
                    <a:pt x="344" y="323"/>
                    <a:pt x="335" y="332"/>
                    <a:pt x="321" y="332"/>
                  </a:cubicBezTo>
                  <a:cubicBezTo>
                    <a:pt x="311" y="332"/>
                    <a:pt x="303" y="326"/>
                    <a:pt x="303" y="313"/>
                  </a:cubicBezTo>
                  <a:cubicBezTo>
                    <a:pt x="303" y="293"/>
                    <a:pt x="325" y="288"/>
                    <a:pt x="348" y="289"/>
                  </a:cubicBezTo>
                  <a:lnTo>
                    <a:pt x="348" y="307"/>
                  </a:lnTo>
                  <a:close/>
                  <a:moveTo>
                    <a:pt x="383" y="353"/>
                  </a:moveTo>
                  <a:cubicBezTo>
                    <a:pt x="381" y="345"/>
                    <a:pt x="381" y="333"/>
                    <a:pt x="381" y="321"/>
                  </a:cubicBezTo>
                  <a:cubicBezTo>
                    <a:pt x="381" y="274"/>
                    <a:pt x="381" y="274"/>
                    <a:pt x="381" y="274"/>
                  </a:cubicBezTo>
                  <a:cubicBezTo>
                    <a:pt x="381" y="245"/>
                    <a:pt x="369" y="218"/>
                    <a:pt x="327" y="218"/>
                  </a:cubicBezTo>
                  <a:cubicBezTo>
                    <a:pt x="306" y="218"/>
                    <a:pt x="289" y="224"/>
                    <a:pt x="279" y="230"/>
                  </a:cubicBezTo>
                  <a:cubicBezTo>
                    <a:pt x="286" y="252"/>
                    <a:pt x="286" y="252"/>
                    <a:pt x="286" y="252"/>
                  </a:cubicBezTo>
                  <a:cubicBezTo>
                    <a:pt x="295" y="246"/>
                    <a:pt x="308" y="242"/>
                    <a:pt x="321" y="242"/>
                  </a:cubicBezTo>
                  <a:cubicBezTo>
                    <a:pt x="344" y="242"/>
                    <a:pt x="348" y="256"/>
                    <a:pt x="348" y="265"/>
                  </a:cubicBezTo>
                  <a:cubicBezTo>
                    <a:pt x="348" y="267"/>
                    <a:pt x="348" y="267"/>
                    <a:pt x="348" y="267"/>
                  </a:cubicBezTo>
                  <a:cubicBezTo>
                    <a:pt x="299" y="267"/>
                    <a:pt x="270" y="283"/>
                    <a:pt x="270" y="317"/>
                  </a:cubicBezTo>
                  <a:cubicBezTo>
                    <a:pt x="270" y="337"/>
                    <a:pt x="285" y="356"/>
                    <a:pt x="311" y="356"/>
                  </a:cubicBezTo>
                  <a:cubicBezTo>
                    <a:pt x="328" y="356"/>
                    <a:pt x="342" y="348"/>
                    <a:pt x="350" y="338"/>
                  </a:cubicBezTo>
                  <a:cubicBezTo>
                    <a:pt x="351" y="338"/>
                    <a:pt x="351" y="338"/>
                    <a:pt x="351" y="338"/>
                  </a:cubicBezTo>
                  <a:cubicBezTo>
                    <a:pt x="353" y="353"/>
                    <a:pt x="353" y="353"/>
                    <a:pt x="353" y="353"/>
                  </a:cubicBezTo>
                  <a:lnTo>
                    <a:pt x="383" y="353"/>
                  </a:lnTo>
                  <a:close/>
                  <a:moveTo>
                    <a:pt x="411" y="353"/>
                  </a:moveTo>
                  <a:cubicBezTo>
                    <a:pt x="444" y="353"/>
                    <a:pt x="444" y="353"/>
                    <a:pt x="444" y="353"/>
                  </a:cubicBezTo>
                  <a:cubicBezTo>
                    <a:pt x="444" y="161"/>
                    <a:pt x="444" y="161"/>
                    <a:pt x="444" y="161"/>
                  </a:cubicBezTo>
                  <a:cubicBezTo>
                    <a:pt x="411" y="161"/>
                    <a:pt x="411" y="161"/>
                    <a:pt x="411" y="161"/>
                  </a:cubicBezTo>
                  <a:lnTo>
                    <a:pt x="411" y="353"/>
                  </a:lnTo>
                  <a:close/>
                  <a:moveTo>
                    <a:pt x="480" y="192"/>
                  </a:moveTo>
                  <a:cubicBezTo>
                    <a:pt x="480" y="221"/>
                    <a:pt x="480" y="221"/>
                    <a:pt x="480" y="221"/>
                  </a:cubicBezTo>
                  <a:cubicBezTo>
                    <a:pt x="461" y="221"/>
                    <a:pt x="461" y="221"/>
                    <a:pt x="461" y="221"/>
                  </a:cubicBezTo>
                  <a:cubicBezTo>
                    <a:pt x="461" y="246"/>
                    <a:pt x="461" y="246"/>
                    <a:pt x="461" y="246"/>
                  </a:cubicBezTo>
                  <a:cubicBezTo>
                    <a:pt x="480" y="246"/>
                    <a:pt x="480" y="246"/>
                    <a:pt x="480" y="246"/>
                  </a:cubicBezTo>
                  <a:cubicBezTo>
                    <a:pt x="480" y="308"/>
                    <a:pt x="480" y="308"/>
                    <a:pt x="480" y="308"/>
                  </a:cubicBezTo>
                  <a:cubicBezTo>
                    <a:pt x="480" y="325"/>
                    <a:pt x="483" y="337"/>
                    <a:pt x="490" y="345"/>
                  </a:cubicBezTo>
                  <a:cubicBezTo>
                    <a:pt x="497" y="351"/>
                    <a:pt x="507" y="355"/>
                    <a:pt x="519" y="355"/>
                  </a:cubicBezTo>
                  <a:cubicBezTo>
                    <a:pt x="529" y="355"/>
                    <a:pt x="538" y="354"/>
                    <a:pt x="543" y="352"/>
                  </a:cubicBezTo>
                  <a:cubicBezTo>
                    <a:pt x="542" y="327"/>
                    <a:pt x="542" y="327"/>
                    <a:pt x="542" y="327"/>
                  </a:cubicBezTo>
                  <a:cubicBezTo>
                    <a:pt x="539" y="328"/>
                    <a:pt x="535" y="329"/>
                    <a:pt x="529" y="329"/>
                  </a:cubicBezTo>
                  <a:cubicBezTo>
                    <a:pt x="517" y="329"/>
                    <a:pt x="512" y="320"/>
                    <a:pt x="512" y="304"/>
                  </a:cubicBezTo>
                  <a:cubicBezTo>
                    <a:pt x="512" y="246"/>
                    <a:pt x="512" y="246"/>
                    <a:pt x="512" y="246"/>
                  </a:cubicBezTo>
                  <a:cubicBezTo>
                    <a:pt x="544" y="246"/>
                    <a:pt x="544" y="246"/>
                    <a:pt x="544" y="246"/>
                  </a:cubicBezTo>
                  <a:cubicBezTo>
                    <a:pt x="544" y="221"/>
                    <a:pt x="544" y="221"/>
                    <a:pt x="544" y="221"/>
                  </a:cubicBezTo>
                  <a:cubicBezTo>
                    <a:pt x="512" y="221"/>
                    <a:pt x="512" y="221"/>
                    <a:pt x="512" y="221"/>
                  </a:cubicBezTo>
                  <a:cubicBezTo>
                    <a:pt x="512" y="184"/>
                    <a:pt x="512" y="184"/>
                    <a:pt x="512" y="184"/>
                  </a:cubicBezTo>
                  <a:lnTo>
                    <a:pt x="480" y="192"/>
                  </a:lnTo>
                  <a:close/>
                  <a:moveTo>
                    <a:pt x="568" y="353"/>
                  </a:moveTo>
                  <a:cubicBezTo>
                    <a:pt x="601" y="353"/>
                    <a:pt x="601" y="353"/>
                    <a:pt x="601" y="353"/>
                  </a:cubicBezTo>
                  <a:cubicBezTo>
                    <a:pt x="601" y="274"/>
                    <a:pt x="601" y="274"/>
                    <a:pt x="601" y="274"/>
                  </a:cubicBezTo>
                  <a:cubicBezTo>
                    <a:pt x="601" y="271"/>
                    <a:pt x="601" y="267"/>
                    <a:pt x="603" y="264"/>
                  </a:cubicBezTo>
                  <a:cubicBezTo>
                    <a:pt x="606" y="254"/>
                    <a:pt x="615" y="246"/>
                    <a:pt x="628" y="246"/>
                  </a:cubicBezTo>
                  <a:cubicBezTo>
                    <a:pt x="647" y="246"/>
                    <a:pt x="654" y="260"/>
                    <a:pt x="654" y="279"/>
                  </a:cubicBezTo>
                  <a:cubicBezTo>
                    <a:pt x="654" y="353"/>
                    <a:pt x="654" y="353"/>
                    <a:pt x="654" y="353"/>
                  </a:cubicBezTo>
                  <a:cubicBezTo>
                    <a:pt x="687" y="353"/>
                    <a:pt x="687" y="353"/>
                    <a:pt x="687" y="353"/>
                  </a:cubicBezTo>
                  <a:cubicBezTo>
                    <a:pt x="687" y="275"/>
                    <a:pt x="687" y="275"/>
                    <a:pt x="687" y="275"/>
                  </a:cubicBezTo>
                  <a:cubicBezTo>
                    <a:pt x="687" y="233"/>
                    <a:pt x="663" y="218"/>
                    <a:pt x="641" y="218"/>
                  </a:cubicBezTo>
                  <a:cubicBezTo>
                    <a:pt x="633" y="218"/>
                    <a:pt x="625" y="221"/>
                    <a:pt x="618" y="224"/>
                  </a:cubicBezTo>
                  <a:cubicBezTo>
                    <a:pt x="611" y="228"/>
                    <a:pt x="606" y="233"/>
                    <a:pt x="602" y="239"/>
                  </a:cubicBezTo>
                  <a:cubicBezTo>
                    <a:pt x="601" y="239"/>
                    <a:pt x="601" y="239"/>
                    <a:pt x="601" y="239"/>
                  </a:cubicBezTo>
                  <a:cubicBezTo>
                    <a:pt x="601" y="161"/>
                    <a:pt x="601" y="161"/>
                    <a:pt x="601" y="161"/>
                  </a:cubicBezTo>
                  <a:cubicBezTo>
                    <a:pt x="568" y="161"/>
                    <a:pt x="568" y="161"/>
                    <a:pt x="568" y="161"/>
                  </a:cubicBezTo>
                  <a:lnTo>
                    <a:pt x="568" y="353"/>
                  </a:lnTo>
                  <a:close/>
                  <a:moveTo>
                    <a:pt x="10" y="76"/>
                  </a:moveTo>
                  <a:cubicBezTo>
                    <a:pt x="10" y="74"/>
                    <a:pt x="11" y="71"/>
                    <a:pt x="11" y="69"/>
                  </a:cubicBezTo>
                  <a:cubicBezTo>
                    <a:pt x="15" y="55"/>
                    <a:pt x="27" y="47"/>
                    <a:pt x="39" y="47"/>
                  </a:cubicBezTo>
                  <a:cubicBezTo>
                    <a:pt x="58" y="47"/>
                    <a:pt x="69" y="64"/>
                    <a:pt x="69" y="83"/>
                  </a:cubicBezTo>
                  <a:cubicBezTo>
                    <a:pt x="69" y="105"/>
                    <a:pt x="58" y="120"/>
                    <a:pt x="38" y="120"/>
                  </a:cubicBezTo>
                  <a:cubicBezTo>
                    <a:pt x="25" y="120"/>
                    <a:pt x="15" y="112"/>
                    <a:pt x="11" y="99"/>
                  </a:cubicBezTo>
                  <a:cubicBezTo>
                    <a:pt x="10" y="97"/>
                    <a:pt x="10" y="95"/>
                    <a:pt x="10" y="93"/>
                  </a:cubicBezTo>
                  <a:lnTo>
                    <a:pt x="10" y="76"/>
                  </a:lnTo>
                  <a:close/>
                  <a:moveTo>
                    <a:pt x="2" y="106"/>
                  </a:moveTo>
                  <a:cubicBezTo>
                    <a:pt x="2" y="112"/>
                    <a:pt x="2" y="120"/>
                    <a:pt x="1" y="125"/>
                  </a:cubicBezTo>
                  <a:cubicBezTo>
                    <a:pt x="9" y="125"/>
                    <a:pt x="9" y="125"/>
                    <a:pt x="9" y="125"/>
                  </a:cubicBezTo>
                  <a:cubicBezTo>
                    <a:pt x="9" y="110"/>
                    <a:pt x="9" y="110"/>
                    <a:pt x="9" y="110"/>
                  </a:cubicBezTo>
                  <a:cubicBezTo>
                    <a:pt x="10" y="110"/>
                    <a:pt x="10" y="110"/>
                    <a:pt x="10" y="110"/>
                  </a:cubicBezTo>
                  <a:cubicBezTo>
                    <a:pt x="16" y="122"/>
                    <a:pt x="26" y="127"/>
                    <a:pt x="40" y="127"/>
                  </a:cubicBezTo>
                  <a:cubicBezTo>
                    <a:pt x="58" y="127"/>
                    <a:pt x="77" y="113"/>
                    <a:pt x="77" y="83"/>
                  </a:cubicBezTo>
                  <a:cubicBezTo>
                    <a:pt x="77" y="58"/>
                    <a:pt x="62" y="40"/>
                    <a:pt x="41" y="40"/>
                  </a:cubicBezTo>
                  <a:cubicBezTo>
                    <a:pt x="26" y="40"/>
                    <a:pt x="16" y="47"/>
                    <a:pt x="11" y="58"/>
                  </a:cubicBezTo>
                  <a:cubicBezTo>
                    <a:pt x="10" y="58"/>
                    <a:pt x="10" y="58"/>
                    <a:pt x="10" y="58"/>
                  </a:cubicBezTo>
                  <a:cubicBezTo>
                    <a:pt x="10" y="2"/>
                    <a:pt x="10" y="2"/>
                    <a:pt x="10" y="2"/>
                  </a:cubicBezTo>
                  <a:cubicBezTo>
                    <a:pt x="2" y="2"/>
                    <a:pt x="2" y="2"/>
                    <a:pt x="2" y="2"/>
                  </a:cubicBezTo>
                  <a:lnTo>
                    <a:pt x="2" y="106"/>
                  </a:lnTo>
                  <a:close/>
                  <a:moveTo>
                    <a:pt x="156" y="42"/>
                  </a:moveTo>
                  <a:cubicBezTo>
                    <a:pt x="147" y="42"/>
                    <a:pt x="147" y="42"/>
                    <a:pt x="147" y="42"/>
                  </a:cubicBezTo>
                  <a:cubicBezTo>
                    <a:pt x="147" y="94"/>
                    <a:pt x="147" y="94"/>
                    <a:pt x="147" y="94"/>
                  </a:cubicBezTo>
                  <a:cubicBezTo>
                    <a:pt x="147" y="97"/>
                    <a:pt x="147" y="101"/>
                    <a:pt x="146" y="103"/>
                  </a:cubicBezTo>
                  <a:cubicBezTo>
                    <a:pt x="142" y="112"/>
                    <a:pt x="133" y="120"/>
                    <a:pt x="121" y="120"/>
                  </a:cubicBezTo>
                  <a:cubicBezTo>
                    <a:pt x="104" y="120"/>
                    <a:pt x="99" y="107"/>
                    <a:pt x="99" y="89"/>
                  </a:cubicBezTo>
                  <a:cubicBezTo>
                    <a:pt x="99" y="42"/>
                    <a:pt x="99" y="42"/>
                    <a:pt x="99" y="42"/>
                  </a:cubicBezTo>
                  <a:cubicBezTo>
                    <a:pt x="91" y="42"/>
                    <a:pt x="91" y="42"/>
                    <a:pt x="91" y="42"/>
                  </a:cubicBezTo>
                  <a:cubicBezTo>
                    <a:pt x="91" y="90"/>
                    <a:pt x="91" y="90"/>
                    <a:pt x="91" y="90"/>
                  </a:cubicBezTo>
                  <a:cubicBezTo>
                    <a:pt x="91" y="122"/>
                    <a:pt x="108" y="127"/>
                    <a:pt x="119" y="127"/>
                  </a:cubicBezTo>
                  <a:cubicBezTo>
                    <a:pt x="134" y="127"/>
                    <a:pt x="143" y="118"/>
                    <a:pt x="148" y="110"/>
                  </a:cubicBezTo>
                  <a:cubicBezTo>
                    <a:pt x="148" y="110"/>
                    <a:pt x="148" y="110"/>
                    <a:pt x="148" y="110"/>
                  </a:cubicBezTo>
                  <a:cubicBezTo>
                    <a:pt x="149" y="125"/>
                    <a:pt x="149" y="125"/>
                    <a:pt x="149" y="125"/>
                  </a:cubicBezTo>
                  <a:cubicBezTo>
                    <a:pt x="156" y="125"/>
                    <a:pt x="156" y="125"/>
                    <a:pt x="156" y="125"/>
                  </a:cubicBezTo>
                  <a:cubicBezTo>
                    <a:pt x="156" y="119"/>
                    <a:pt x="156" y="112"/>
                    <a:pt x="156" y="105"/>
                  </a:cubicBezTo>
                  <a:lnTo>
                    <a:pt x="156" y="42"/>
                  </a:lnTo>
                  <a:close/>
                  <a:moveTo>
                    <a:pt x="173" y="125"/>
                  </a:moveTo>
                  <a:cubicBezTo>
                    <a:pt x="181" y="125"/>
                    <a:pt x="181" y="125"/>
                    <a:pt x="181" y="125"/>
                  </a:cubicBezTo>
                  <a:cubicBezTo>
                    <a:pt x="181" y="79"/>
                    <a:pt x="181" y="79"/>
                    <a:pt x="181" y="79"/>
                  </a:cubicBezTo>
                  <a:cubicBezTo>
                    <a:pt x="181" y="76"/>
                    <a:pt x="182" y="74"/>
                    <a:pt x="182" y="71"/>
                  </a:cubicBezTo>
                  <a:cubicBezTo>
                    <a:pt x="184" y="58"/>
                    <a:pt x="193" y="48"/>
                    <a:pt x="204" y="48"/>
                  </a:cubicBezTo>
                  <a:cubicBezTo>
                    <a:pt x="206" y="48"/>
                    <a:pt x="207" y="48"/>
                    <a:pt x="208" y="48"/>
                  </a:cubicBezTo>
                  <a:cubicBezTo>
                    <a:pt x="208" y="40"/>
                    <a:pt x="208" y="40"/>
                    <a:pt x="208" y="40"/>
                  </a:cubicBezTo>
                  <a:cubicBezTo>
                    <a:pt x="207" y="40"/>
                    <a:pt x="206" y="40"/>
                    <a:pt x="205" y="40"/>
                  </a:cubicBezTo>
                  <a:cubicBezTo>
                    <a:pt x="193" y="40"/>
                    <a:pt x="185" y="48"/>
                    <a:pt x="181" y="59"/>
                  </a:cubicBezTo>
                  <a:cubicBezTo>
                    <a:pt x="180" y="59"/>
                    <a:pt x="180" y="59"/>
                    <a:pt x="180" y="59"/>
                  </a:cubicBezTo>
                  <a:cubicBezTo>
                    <a:pt x="180" y="42"/>
                    <a:pt x="180" y="42"/>
                    <a:pt x="180" y="42"/>
                  </a:cubicBezTo>
                  <a:cubicBezTo>
                    <a:pt x="172" y="42"/>
                    <a:pt x="172" y="42"/>
                    <a:pt x="172" y="42"/>
                  </a:cubicBezTo>
                  <a:cubicBezTo>
                    <a:pt x="173" y="50"/>
                    <a:pt x="173" y="59"/>
                    <a:pt x="173" y="67"/>
                  </a:cubicBezTo>
                  <a:lnTo>
                    <a:pt x="173" y="125"/>
                  </a:lnTo>
                  <a:close/>
                  <a:moveTo>
                    <a:pt x="217" y="76"/>
                  </a:moveTo>
                  <a:cubicBezTo>
                    <a:pt x="219" y="63"/>
                    <a:pt x="227" y="47"/>
                    <a:pt x="245" y="47"/>
                  </a:cubicBezTo>
                  <a:cubicBezTo>
                    <a:pt x="266" y="47"/>
                    <a:pt x="270" y="64"/>
                    <a:pt x="270" y="76"/>
                  </a:cubicBezTo>
                  <a:lnTo>
                    <a:pt x="217" y="76"/>
                  </a:lnTo>
                  <a:close/>
                  <a:moveTo>
                    <a:pt x="279" y="83"/>
                  </a:moveTo>
                  <a:cubicBezTo>
                    <a:pt x="279" y="81"/>
                    <a:pt x="279" y="80"/>
                    <a:pt x="279" y="78"/>
                  </a:cubicBezTo>
                  <a:cubicBezTo>
                    <a:pt x="279" y="66"/>
                    <a:pt x="274" y="40"/>
                    <a:pt x="246" y="40"/>
                  </a:cubicBezTo>
                  <a:cubicBezTo>
                    <a:pt x="225" y="40"/>
                    <a:pt x="209" y="57"/>
                    <a:pt x="209" y="85"/>
                  </a:cubicBezTo>
                  <a:cubicBezTo>
                    <a:pt x="209" y="110"/>
                    <a:pt x="224" y="127"/>
                    <a:pt x="248" y="127"/>
                  </a:cubicBezTo>
                  <a:cubicBezTo>
                    <a:pt x="262" y="127"/>
                    <a:pt x="271" y="124"/>
                    <a:pt x="274" y="122"/>
                  </a:cubicBezTo>
                  <a:cubicBezTo>
                    <a:pt x="272" y="115"/>
                    <a:pt x="272" y="115"/>
                    <a:pt x="272" y="115"/>
                  </a:cubicBezTo>
                  <a:cubicBezTo>
                    <a:pt x="267" y="118"/>
                    <a:pt x="261" y="120"/>
                    <a:pt x="249" y="120"/>
                  </a:cubicBezTo>
                  <a:cubicBezTo>
                    <a:pt x="232" y="120"/>
                    <a:pt x="217" y="109"/>
                    <a:pt x="217" y="83"/>
                  </a:cubicBezTo>
                  <a:lnTo>
                    <a:pt x="279" y="83"/>
                  </a:lnTo>
                  <a:close/>
                  <a:moveTo>
                    <a:pt x="340" y="99"/>
                  </a:moveTo>
                  <a:cubicBezTo>
                    <a:pt x="340" y="100"/>
                    <a:pt x="340" y="102"/>
                    <a:pt x="340" y="104"/>
                  </a:cubicBezTo>
                  <a:cubicBezTo>
                    <a:pt x="337" y="112"/>
                    <a:pt x="329" y="120"/>
                    <a:pt x="315" y="120"/>
                  </a:cubicBezTo>
                  <a:cubicBezTo>
                    <a:pt x="306" y="120"/>
                    <a:pt x="298" y="115"/>
                    <a:pt x="298" y="103"/>
                  </a:cubicBezTo>
                  <a:cubicBezTo>
                    <a:pt x="298" y="83"/>
                    <a:pt x="322" y="80"/>
                    <a:pt x="340" y="81"/>
                  </a:cubicBezTo>
                  <a:lnTo>
                    <a:pt x="340" y="99"/>
                  </a:lnTo>
                  <a:close/>
                  <a:moveTo>
                    <a:pt x="349" y="73"/>
                  </a:moveTo>
                  <a:cubicBezTo>
                    <a:pt x="349" y="58"/>
                    <a:pt x="344" y="40"/>
                    <a:pt x="320" y="40"/>
                  </a:cubicBezTo>
                  <a:cubicBezTo>
                    <a:pt x="312" y="40"/>
                    <a:pt x="303" y="42"/>
                    <a:pt x="295" y="47"/>
                  </a:cubicBezTo>
                  <a:cubicBezTo>
                    <a:pt x="298" y="53"/>
                    <a:pt x="298" y="53"/>
                    <a:pt x="298" y="53"/>
                  </a:cubicBezTo>
                  <a:cubicBezTo>
                    <a:pt x="304" y="49"/>
                    <a:pt x="312" y="47"/>
                    <a:pt x="319" y="47"/>
                  </a:cubicBezTo>
                  <a:cubicBezTo>
                    <a:pt x="339" y="47"/>
                    <a:pt x="340" y="63"/>
                    <a:pt x="340" y="71"/>
                  </a:cubicBezTo>
                  <a:cubicBezTo>
                    <a:pt x="340" y="74"/>
                    <a:pt x="340" y="74"/>
                    <a:pt x="340" y="74"/>
                  </a:cubicBezTo>
                  <a:cubicBezTo>
                    <a:pt x="306" y="73"/>
                    <a:pt x="289" y="85"/>
                    <a:pt x="289" y="104"/>
                  </a:cubicBezTo>
                  <a:cubicBezTo>
                    <a:pt x="289" y="116"/>
                    <a:pt x="297" y="127"/>
                    <a:pt x="314" y="127"/>
                  </a:cubicBezTo>
                  <a:cubicBezTo>
                    <a:pt x="327" y="127"/>
                    <a:pt x="337" y="120"/>
                    <a:pt x="341" y="113"/>
                  </a:cubicBezTo>
                  <a:cubicBezTo>
                    <a:pt x="341" y="113"/>
                    <a:pt x="341" y="113"/>
                    <a:pt x="341" y="113"/>
                  </a:cubicBezTo>
                  <a:cubicBezTo>
                    <a:pt x="342" y="125"/>
                    <a:pt x="342" y="125"/>
                    <a:pt x="342" y="125"/>
                  </a:cubicBezTo>
                  <a:cubicBezTo>
                    <a:pt x="350" y="125"/>
                    <a:pt x="350" y="125"/>
                    <a:pt x="350" y="125"/>
                  </a:cubicBezTo>
                  <a:cubicBezTo>
                    <a:pt x="349" y="119"/>
                    <a:pt x="349" y="112"/>
                    <a:pt x="349" y="106"/>
                  </a:cubicBezTo>
                  <a:lnTo>
                    <a:pt x="349" y="73"/>
                  </a:lnTo>
                  <a:close/>
                  <a:moveTo>
                    <a:pt x="433" y="42"/>
                  </a:moveTo>
                  <a:cubicBezTo>
                    <a:pt x="425" y="42"/>
                    <a:pt x="425" y="42"/>
                    <a:pt x="425" y="42"/>
                  </a:cubicBezTo>
                  <a:cubicBezTo>
                    <a:pt x="425" y="94"/>
                    <a:pt x="425" y="94"/>
                    <a:pt x="425" y="94"/>
                  </a:cubicBezTo>
                  <a:cubicBezTo>
                    <a:pt x="425" y="97"/>
                    <a:pt x="424" y="101"/>
                    <a:pt x="423" y="103"/>
                  </a:cubicBezTo>
                  <a:cubicBezTo>
                    <a:pt x="420" y="112"/>
                    <a:pt x="411" y="120"/>
                    <a:pt x="399" y="120"/>
                  </a:cubicBezTo>
                  <a:cubicBezTo>
                    <a:pt x="382" y="120"/>
                    <a:pt x="376" y="107"/>
                    <a:pt x="376" y="89"/>
                  </a:cubicBezTo>
                  <a:cubicBezTo>
                    <a:pt x="376" y="42"/>
                    <a:pt x="376" y="42"/>
                    <a:pt x="376" y="42"/>
                  </a:cubicBezTo>
                  <a:cubicBezTo>
                    <a:pt x="368" y="42"/>
                    <a:pt x="368" y="42"/>
                    <a:pt x="368" y="42"/>
                  </a:cubicBezTo>
                  <a:cubicBezTo>
                    <a:pt x="368" y="90"/>
                    <a:pt x="368" y="90"/>
                    <a:pt x="368" y="90"/>
                  </a:cubicBezTo>
                  <a:cubicBezTo>
                    <a:pt x="368" y="122"/>
                    <a:pt x="386" y="127"/>
                    <a:pt x="397" y="127"/>
                  </a:cubicBezTo>
                  <a:cubicBezTo>
                    <a:pt x="412" y="127"/>
                    <a:pt x="421" y="118"/>
                    <a:pt x="425" y="110"/>
                  </a:cubicBezTo>
                  <a:cubicBezTo>
                    <a:pt x="426" y="110"/>
                    <a:pt x="426" y="110"/>
                    <a:pt x="426" y="110"/>
                  </a:cubicBezTo>
                  <a:cubicBezTo>
                    <a:pt x="426" y="125"/>
                    <a:pt x="426" y="125"/>
                    <a:pt x="426" y="125"/>
                  </a:cubicBezTo>
                  <a:cubicBezTo>
                    <a:pt x="434" y="125"/>
                    <a:pt x="434" y="125"/>
                    <a:pt x="434" y="125"/>
                  </a:cubicBezTo>
                  <a:cubicBezTo>
                    <a:pt x="433" y="119"/>
                    <a:pt x="433" y="112"/>
                    <a:pt x="433" y="105"/>
                  </a:cubicBezTo>
                  <a:lnTo>
                    <a:pt x="433" y="42"/>
                  </a:lnTo>
                  <a:close/>
                  <a:moveTo>
                    <a:pt x="538" y="120"/>
                  </a:moveTo>
                  <a:cubicBezTo>
                    <a:pt x="521" y="120"/>
                    <a:pt x="508" y="105"/>
                    <a:pt x="508" y="84"/>
                  </a:cubicBezTo>
                  <a:cubicBezTo>
                    <a:pt x="508" y="66"/>
                    <a:pt x="517" y="47"/>
                    <a:pt x="539" y="47"/>
                  </a:cubicBezTo>
                  <a:cubicBezTo>
                    <a:pt x="561" y="47"/>
                    <a:pt x="569" y="68"/>
                    <a:pt x="569" y="83"/>
                  </a:cubicBezTo>
                  <a:cubicBezTo>
                    <a:pt x="569" y="105"/>
                    <a:pt x="556" y="120"/>
                    <a:pt x="538" y="120"/>
                  </a:cubicBezTo>
                  <a:close/>
                  <a:moveTo>
                    <a:pt x="538" y="127"/>
                  </a:moveTo>
                  <a:cubicBezTo>
                    <a:pt x="556" y="127"/>
                    <a:pt x="578" y="114"/>
                    <a:pt x="578" y="83"/>
                  </a:cubicBezTo>
                  <a:cubicBezTo>
                    <a:pt x="578" y="57"/>
                    <a:pt x="562" y="40"/>
                    <a:pt x="539" y="40"/>
                  </a:cubicBezTo>
                  <a:cubicBezTo>
                    <a:pt x="518" y="40"/>
                    <a:pt x="499" y="56"/>
                    <a:pt x="499" y="84"/>
                  </a:cubicBezTo>
                  <a:cubicBezTo>
                    <a:pt x="499" y="110"/>
                    <a:pt x="516" y="127"/>
                    <a:pt x="538" y="127"/>
                  </a:cubicBezTo>
                  <a:close/>
                  <a:moveTo>
                    <a:pt x="601" y="125"/>
                  </a:moveTo>
                  <a:cubicBezTo>
                    <a:pt x="601" y="49"/>
                    <a:pt x="601" y="49"/>
                    <a:pt x="601" y="49"/>
                  </a:cubicBezTo>
                  <a:cubicBezTo>
                    <a:pt x="623" y="49"/>
                    <a:pt x="623" y="49"/>
                    <a:pt x="623" y="49"/>
                  </a:cubicBezTo>
                  <a:cubicBezTo>
                    <a:pt x="623" y="42"/>
                    <a:pt x="623" y="42"/>
                    <a:pt x="623" y="42"/>
                  </a:cubicBezTo>
                  <a:cubicBezTo>
                    <a:pt x="601" y="42"/>
                    <a:pt x="601" y="42"/>
                    <a:pt x="601" y="42"/>
                  </a:cubicBezTo>
                  <a:cubicBezTo>
                    <a:pt x="601" y="37"/>
                    <a:pt x="601" y="37"/>
                    <a:pt x="601" y="37"/>
                  </a:cubicBezTo>
                  <a:cubicBezTo>
                    <a:pt x="601" y="21"/>
                    <a:pt x="604" y="7"/>
                    <a:pt x="620" y="7"/>
                  </a:cubicBezTo>
                  <a:cubicBezTo>
                    <a:pt x="625" y="7"/>
                    <a:pt x="628" y="8"/>
                    <a:pt x="630" y="9"/>
                  </a:cubicBezTo>
                  <a:cubicBezTo>
                    <a:pt x="633" y="3"/>
                    <a:pt x="633" y="3"/>
                    <a:pt x="633" y="3"/>
                  </a:cubicBezTo>
                  <a:cubicBezTo>
                    <a:pt x="630" y="1"/>
                    <a:pt x="626" y="0"/>
                    <a:pt x="620" y="0"/>
                  </a:cubicBezTo>
                  <a:cubicBezTo>
                    <a:pt x="614" y="0"/>
                    <a:pt x="607" y="2"/>
                    <a:pt x="602" y="7"/>
                  </a:cubicBezTo>
                  <a:cubicBezTo>
                    <a:pt x="595" y="14"/>
                    <a:pt x="593" y="24"/>
                    <a:pt x="593" y="37"/>
                  </a:cubicBezTo>
                  <a:cubicBezTo>
                    <a:pt x="593" y="42"/>
                    <a:pt x="593" y="42"/>
                    <a:pt x="593" y="42"/>
                  </a:cubicBezTo>
                  <a:cubicBezTo>
                    <a:pt x="581" y="42"/>
                    <a:pt x="581" y="42"/>
                    <a:pt x="581" y="42"/>
                  </a:cubicBezTo>
                  <a:cubicBezTo>
                    <a:pt x="581" y="49"/>
                    <a:pt x="581" y="49"/>
                    <a:pt x="581" y="49"/>
                  </a:cubicBezTo>
                  <a:cubicBezTo>
                    <a:pt x="593" y="49"/>
                    <a:pt x="593" y="49"/>
                    <a:pt x="593" y="49"/>
                  </a:cubicBezTo>
                  <a:cubicBezTo>
                    <a:pt x="593" y="125"/>
                    <a:pt x="593" y="125"/>
                    <a:pt x="593" y="125"/>
                  </a:cubicBezTo>
                  <a:lnTo>
                    <a:pt x="601" y="125"/>
                  </a:lnTo>
                  <a:close/>
                  <a:moveTo>
                    <a:pt x="2" y="578"/>
                  </a:moveTo>
                  <a:cubicBezTo>
                    <a:pt x="35" y="578"/>
                    <a:pt x="35" y="578"/>
                    <a:pt x="35" y="578"/>
                  </a:cubicBezTo>
                  <a:cubicBezTo>
                    <a:pt x="35" y="447"/>
                    <a:pt x="35" y="447"/>
                    <a:pt x="35" y="447"/>
                  </a:cubicBezTo>
                  <a:cubicBezTo>
                    <a:pt x="2" y="447"/>
                    <a:pt x="2" y="447"/>
                    <a:pt x="2" y="447"/>
                  </a:cubicBezTo>
                  <a:lnTo>
                    <a:pt x="2" y="578"/>
                  </a:lnTo>
                  <a:close/>
                  <a:moveTo>
                    <a:pt x="37" y="410"/>
                  </a:moveTo>
                  <a:cubicBezTo>
                    <a:pt x="37" y="400"/>
                    <a:pt x="30" y="392"/>
                    <a:pt x="18" y="392"/>
                  </a:cubicBezTo>
                  <a:cubicBezTo>
                    <a:pt x="7" y="392"/>
                    <a:pt x="0" y="400"/>
                    <a:pt x="0" y="410"/>
                  </a:cubicBezTo>
                  <a:cubicBezTo>
                    <a:pt x="0" y="420"/>
                    <a:pt x="7" y="428"/>
                    <a:pt x="18" y="428"/>
                  </a:cubicBezTo>
                  <a:cubicBezTo>
                    <a:pt x="30" y="428"/>
                    <a:pt x="37" y="420"/>
                    <a:pt x="37" y="410"/>
                  </a:cubicBezTo>
                  <a:moveTo>
                    <a:pt x="60" y="578"/>
                  </a:moveTo>
                  <a:cubicBezTo>
                    <a:pt x="93" y="578"/>
                    <a:pt x="93" y="578"/>
                    <a:pt x="93" y="578"/>
                  </a:cubicBezTo>
                  <a:cubicBezTo>
                    <a:pt x="93" y="501"/>
                    <a:pt x="93" y="501"/>
                    <a:pt x="93" y="501"/>
                  </a:cubicBezTo>
                  <a:cubicBezTo>
                    <a:pt x="93" y="497"/>
                    <a:pt x="94" y="493"/>
                    <a:pt x="95" y="490"/>
                  </a:cubicBezTo>
                  <a:cubicBezTo>
                    <a:pt x="98" y="480"/>
                    <a:pt x="107" y="471"/>
                    <a:pt x="121" y="471"/>
                  </a:cubicBezTo>
                  <a:cubicBezTo>
                    <a:pt x="139" y="471"/>
                    <a:pt x="146" y="485"/>
                    <a:pt x="146" y="504"/>
                  </a:cubicBezTo>
                  <a:cubicBezTo>
                    <a:pt x="146" y="578"/>
                    <a:pt x="146" y="578"/>
                    <a:pt x="146" y="578"/>
                  </a:cubicBezTo>
                  <a:cubicBezTo>
                    <a:pt x="179" y="578"/>
                    <a:pt x="179" y="578"/>
                    <a:pt x="179" y="578"/>
                  </a:cubicBezTo>
                  <a:cubicBezTo>
                    <a:pt x="179" y="500"/>
                    <a:pt x="179" y="500"/>
                    <a:pt x="179" y="500"/>
                  </a:cubicBezTo>
                  <a:cubicBezTo>
                    <a:pt x="179" y="458"/>
                    <a:pt x="155" y="444"/>
                    <a:pt x="132" y="444"/>
                  </a:cubicBezTo>
                  <a:cubicBezTo>
                    <a:pt x="110" y="444"/>
                    <a:pt x="96" y="456"/>
                    <a:pt x="90" y="466"/>
                  </a:cubicBezTo>
                  <a:cubicBezTo>
                    <a:pt x="89" y="466"/>
                    <a:pt x="89" y="466"/>
                    <a:pt x="89" y="466"/>
                  </a:cubicBezTo>
                  <a:cubicBezTo>
                    <a:pt x="88" y="447"/>
                    <a:pt x="88" y="447"/>
                    <a:pt x="88" y="447"/>
                  </a:cubicBezTo>
                  <a:cubicBezTo>
                    <a:pt x="59" y="447"/>
                    <a:pt x="59" y="447"/>
                    <a:pt x="59" y="447"/>
                  </a:cubicBezTo>
                  <a:cubicBezTo>
                    <a:pt x="60" y="458"/>
                    <a:pt x="60" y="471"/>
                    <a:pt x="60" y="486"/>
                  </a:cubicBezTo>
                  <a:lnTo>
                    <a:pt x="60" y="578"/>
                  </a:lnTo>
                  <a:close/>
                  <a:moveTo>
                    <a:pt x="240" y="578"/>
                  </a:moveTo>
                  <a:cubicBezTo>
                    <a:pt x="240" y="471"/>
                    <a:pt x="240" y="471"/>
                    <a:pt x="240" y="471"/>
                  </a:cubicBezTo>
                  <a:cubicBezTo>
                    <a:pt x="269" y="471"/>
                    <a:pt x="269" y="471"/>
                    <a:pt x="269" y="471"/>
                  </a:cubicBezTo>
                  <a:cubicBezTo>
                    <a:pt x="269" y="447"/>
                    <a:pt x="269" y="447"/>
                    <a:pt x="269" y="447"/>
                  </a:cubicBezTo>
                  <a:cubicBezTo>
                    <a:pt x="240" y="447"/>
                    <a:pt x="240" y="447"/>
                    <a:pt x="240" y="447"/>
                  </a:cubicBezTo>
                  <a:cubicBezTo>
                    <a:pt x="240" y="440"/>
                    <a:pt x="240" y="440"/>
                    <a:pt x="240" y="440"/>
                  </a:cubicBezTo>
                  <a:cubicBezTo>
                    <a:pt x="240" y="424"/>
                    <a:pt x="246" y="410"/>
                    <a:pt x="262" y="410"/>
                  </a:cubicBezTo>
                  <a:cubicBezTo>
                    <a:pt x="268" y="410"/>
                    <a:pt x="273" y="411"/>
                    <a:pt x="276" y="412"/>
                  </a:cubicBezTo>
                  <a:cubicBezTo>
                    <a:pt x="279" y="387"/>
                    <a:pt x="279" y="387"/>
                    <a:pt x="279" y="387"/>
                  </a:cubicBezTo>
                  <a:cubicBezTo>
                    <a:pt x="273" y="385"/>
                    <a:pt x="266" y="383"/>
                    <a:pt x="257" y="383"/>
                  </a:cubicBezTo>
                  <a:cubicBezTo>
                    <a:pt x="246" y="383"/>
                    <a:pt x="233" y="387"/>
                    <a:pt x="223" y="396"/>
                  </a:cubicBezTo>
                  <a:cubicBezTo>
                    <a:pt x="212" y="407"/>
                    <a:pt x="207" y="424"/>
                    <a:pt x="207" y="441"/>
                  </a:cubicBezTo>
                  <a:cubicBezTo>
                    <a:pt x="207" y="447"/>
                    <a:pt x="207" y="447"/>
                    <a:pt x="207" y="447"/>
                  </a:cubicBezTo>
                  <a:cubicBezTo>
                    <a:pt x="189" y="447"/>
                    <a:pt x="189" y="447"/>
                    <a:pt x="189" y="447"/>
                  </a:cubicBezTo>
                  <a:cubicBezTo>
                    <a:pt x="189" y="471"/>
                    <a:pt x="189" y="471"/>
                    <a:pt x="189" y="471"/>
                  </a:cubicBezTo>
                  <a:cubicBezTo>
                    <a:pt x="207" y="471"/>
                    <a:pt x="207" y="471"/>
                    <a:pt x="207" y="471"/>
                  </a:cubicBezTo>
                  <a:cubicBezTo>
                    <a:pt x="207" y="578"/>
                    <a:pt x="207" y="578"/>
                    <a:pt x="207" y="578"/>
                  </a:cubicBezTo>
                  <a:lnTo>
                    <a:pt x="240" y="578"/>
                  </a:lnTo>
                  <a:close/>
                  <a:moveTo>
                    <a:pt x="312" y="512"/>
                  </a:moveTo>
                  <a:cubicBezTo>
                    <a:pt x="312" y="491"/>
                    <a:pt x="322" y="468"/>
                    <a:pt x="345" y="468"/>
                  </a:cubicBezTo>
                  <a:cubicBezTo>
                    <a:pt x="368" y="468"/>
                    <a:pt x="377" y="491"/>
                    <a:pt x="377" y="512"/>
                  </a:cubicBezTo>
                  <a:cubicBezTo>
                    <a:pt x="377" y="538"/>
                    <a:pt x="364" y="557"/>
                    <a:pt x="345" y="557"/>
                  </a:cubicBezTo>
                  <a:cubicBezTo>
                    <a:pt x="325" y="557"/>
                    <a:pt x="312" y="538"/>
                    <a:pt x="312" y="512"/>
                  </a:cubicBezTo>
                  <a:moveTo>
                    <a:pt x="411" y="511"/>
                  </a:moveTo>
                  <a:cubicBezTo>
                    <a:pt x="411" y="471"/>
                    <a:pt x="385" y="444"/>
                    <a:pt x="346" y="444"/>
                  </a:cubicBezTo>
                  <a:cubicBezTo>
                    <a:pt x="306" y="444"/>
                    <a:pt x="278" y="470"/>
                    <a:pt x="278" y="513"/>
                  </a:cubicBezTo>
                  <a:cubicBezTo>
                    <a:pt x="278" y="555"/>
                    <a:pt x="307" y="581"/>
                    <a:pt x="344" y="581"/>
                  </a:cubicBezTo>
                  <a:cubicBezTo>
                    <a:pt x="377" y="581"/>
                    <a:pt x="411" y="559"/>
                    <a:pt x="411" y="511"/>
                  </a:cubicBezTo>
                  <a:moveTo>
                    <a:pt x="428" y="578"/>
                  </a:moveTo>
                  <a:cubicBezTo>
                    <a:pt x="461" y="578"/>
                    <a:pt x="461" y="578"/>
                    <a:pt x="461" y="578"/>
                  </a:cubicBezTo>
                  <a:cubicBezTo>
                    <a:pt x="461" y="510"/>
                    <a:pt x="461" y="510"/>
                    <a:pt x="461" y="510"/>
                  </a:cubicBezTo>
                  <a:cubicBezTo>
                    <a:pt x="461" y="506"/>
                    <a:pt x="461" y="503"/>
                    <a:pt x="462" y="500"/>
                  </a:cubicBezTo>
                  <a:cubicBezTo>
                    <a:pt x="465" y="485"/>
                    <a:pt x="476" y="475"/>
                    <a:pt x="492" y="475"/>
                  </a:cubicBezTo>
                  <a:cubicBezTo>
                    <a:pt x="496" y="475"/>
                    <a:pt x="499" y="475"/>
                    <a:pt x="501" y="476"/>
                  </a:cubicBezTo>
                  <a:cubicBezTo>
                    <a:pt x="501" y="444"/>
                    <a:pt x="501" y="444"/>
                    <a:pt x="501" y="444"/>
                  </a:cubicBezTo>
                  <a:cubicBezTo>
                    <a:pt x="499" y="444"/>
                    <a:pt x="497" y="444"/>
                    <a:pt x="494" y="444"/>
                  </a:cubicBezTo>
                  <a:cubicBezTo>
                    <a:pt x="480" y="444"/>
                    <a:pt x="464" y="453"/>
                    <a:pt x="458" y="472"/>
                  </a:cubicBezTo>
                  <a:cubicBezTo>
                    <a:pt x="457" y="472"/>
                    <a:pt x="457" y="472"/>
                    <a:pt x="457" y="472"/>
                  </a:cubicBezTo>
                  <a:cubicBezTo>
                    <a:pt x="456" y="447"/>
                    <a:pt x="456" y="447"/>
                    <a:pt x="456" y="447"/>
                  </a:cubicBezTo>
                  <a:cubicBezTo>
                    <a:pt x="427" y="447"/>
                    <a:pt x="427" y="447"/>
                    <a:pt x="427" y="447"/>
                  </a:cubicBezTo>
                  <a:cubicBezTo>
                    <a:pt x="428" y="458"/>
                    <a:pt x="428" y="471"/>
                    <a:pt x="428" y="489"/>
                  </a:cubicBezTo>
                  <a:lnTo>
                    <a:pt x="428" y="578"/>
                  </a:lnTo>
                  <a:close/>
                  <a:moveTo>
                    <a:pt x="518" y="578"/>
                  </a:moveTo>
                  <a:cubicBezTo>
                    <a:pt x="551" y="578"/>
                    <a:pt x="551" y="578"/>
                    <a:pt x="551" y="578"/>
                  </a:cubicBezTo>
                  <a:cubicBezTo>
                    <a:pt x="551" y="500"/>
                    <a:pt x="551" y="500"/>
                    <a:pt x="551" y="500"/>
                  </a:cubicBezTo>
                  <a:cubicBezTo>
                    <a:pt x="551" y="496"/>
                    <a:pt x="551" y="493"/>
                    <a:pt x="553" y="489"/>
                  </a:cubicBezTo>
                  <a:cubicBezTo>
                    <a:pt x="556" y="480"/>
                    <a:pt x="564" y="471"/>
                    <a:pt x="576" y="471"/>
                  </a:cubicBezTo>
                  <a:cubicBezTo>
                    <a:pt x="592" y="471"/>
                    <a:pt x="599" y="483"/>
                    <a:pt x="599" y="502"/>
                  </a:cubicBezTo>
                  <a:cubicBezTo>
                    <a:pt x="599" y="578"/>
                    <a:pt x="599" y="578"/>
                    <a:pt x="599" y="578"/>
                  </a:cubicBezTo>
                  <a:cubicBezTo>
                    <a:pt x="631" y="578"/>
                    <a:pt x="631" y="578"/>
                    <a:pt x="631" y="578"/>
                  </a:cubicBezTo>
                  <a:cubicBezTo>
                    <a:pt x="631" y="499"/>
                    <a:pt x="631" y="499"/>
                    <a:pt x="631" y="499"/>
                  </a:cubicBezTo>
                  <a:cubicBezTo>
                    <a:pt x="631" y="495"/>
                    <a:pt x="632" y="491"/>
                    <a:pt x="633" y="488"/>
                  </a:cubicBezTo>
                  <a:cubicBezTo>
                    <a:pt x="637" y="479"/>
                    <a:pt x="645" y="471"/>
                    <a:pt x="656" y="471"/>
                  </a:cubicBezTo>
                  <a:cubicBezTo>
                    <a:pt x="672" y="471"/>
                    <a:pt x="680" y="483"/>
                    <a:pt x="680" y="505"/>
                  </a:cubicBezTo>
                  <a:cubicBezTo>
                    <a:pt x="680" y="578"/>
                    <a:pt x="680" y="578"/>
                    <a:pt x="680" y="578"/>
                  </a:cubicBezTo>
                  <a:cubicBezTo>
                    <a:pt x="712" y="578"/>
                    <a:pt x="712" y="578"/>
                    <a:pt x="712" y="578"/>
                  </a:cubicBezTo>
                  <a:cubicBezTo>
                    <a:pt x="712" y="500"/>
                    <a:pt x="712" y="500"/>
                    <a:pt x="712" y="500"/>
                  </a:cubicBezTo>
                  <a:cubicBezTo>
                    <a:pt x="712" y="458"/>
                    <a:pt x="690" y="444"/>
                    <a:pt x="668" y="444"/>
                  </a:cubicBezTo>
                  <a:cubicBezTo>
                    <a:pt x="657" y="444"/>
                    <a:pt x="649" y="446"/>
                    <a:pt x="642" y="451"/>
                  </a:cubicBezTo>
                  <a:cubicBezTo>
                    <a:pt x="635" y="455"/>
                    <a:pt x="630" y="461"/>
                    <a:pt x="625" y="468"/>
                  </a:cubicBezTo>
                  <a:cubicBezTo>
                    <a:pt x="625" y="468"/>
                    <a:pt x="625" y="468"/>
                    <a:pt x="625" y="468"/>
                  </a:cubicBezTo>
                  <a:cubicBezTo>
                    <a:pt x="619" y="453"/>
                    <a:pt x="606" y="444"/>
                    <a:pt x="589" y="444"/>
                  </a:cubicBezTo>
                  <a:cubicBezTo>
                    <a:pt x="566" y="444"/>
                    <a:pt x="555" y="456"/>
                    <a:pt x="548" y="466"/>
                  </a:cubicBezTo>
                  <a:cubicBezTo>
                    <a:pt x="547" y="466"/>
                    <a:pt x="547" y="466"/>
                    <a:pt x="547" y="466"/>
                  </a:cubicBezTo>
                  <a:cubicBezTo>
                    <a:pt x="546" y="447"/>
                    <a:pt x="546" y="447"/>
                    <a:pt x="546" y="447"/>
                  </a:cubicBezTo>
                  <a:cubicBezTo>
                    <a:pt x="517" y="447"/>
                    <a:pt x="517" y="447"/>
                    <a:pt x="517" y="447"/>
                  </a:cubicBezTo>
                  <a:cubicBezTo>
                    <a:pt x="518" y="458"/>
                    <a:pt x="518" y="471"/>
                    <a:pt x="518" y="486"/>
                  </a:cubicBezTo>
                  <a:lnTo>
                    <a:pt x="518" y="578"/>
                  </a:lnTo>
                  <a:close/>
                  <a:moveTo>
                    <a:pt x="806" y="532"/>
                  </a:moveTo>
                  <a:cubicBezTo>
                    <a:pt x="806" y="534"/>
                    <a:pt x="806" y="537"/>
                    <a:pt x="805" y="539"/>
                  </a:cubicBezTo>
                  <a:cubicBezTo>
                    <a:pt x="802" y="548"/>
                    <a:pt x="792" y="557"/>
                    <a:pt x="779" y="557"/>
                  </a:cubicBezTo>
                  <a:cubicBezTo>
                    <a:pt x="768" y="557"/>
                    <a:pt x="760" y="551"/>
                    <a:pt x="760" y="538"/>
                  </a:cubicBezTo>
                  <a:cubicBezTo>
                    <a:pt x="760" y="518"/>
                    <a:pt x="782" y="513"/>
                    <a:pt x="806" y="514"/>
                  </a:cubicBezTo>
                  <a:lnTo>
                    <a:pt x="806" y="532"/>
                  </a:lnTo>
                  <a:close/>
                  <a:moveTo>
                    <a:pt x="840" y="578"/>
                  </a:moveTo>
                  <a:cubicBezTo>
                    <a:pt x="839" y="570"/>
                    <a:pt x="838" y="558"/>
                    <a:pt x="838" y="546"/>
                  </a:cubicBezTo>
                  <a:cubicBezTo>
                    <a:pt x="838" y="499"/>
                    <a:pt x="838" y="499"/>
                    <a:pt x="838" y="499"/>
                  </a:cubicBezTo>
                  <a:cubicBezTo>
                    <a:pt x="838" y="470"/>
                    <a:pt x="826" y="444"/>
                    <a:pt x="784" y="444"/>
                  </a:cubicBezTo>
                  <a:cubicBezTo>
                    <a:pt x="763" y="444"/>
                    <a:pt x="746" y="449"/>
                    <a:pt x="737" y="455"/>
                  </a:cubicBezTo>
                  <a:cubicBezTo>
                    <a:pt x="743" y="477"/>
                    <a:pt x="743" y="477"/>
                    <a:pt x="743" y="477"/>
                  </a:cubicBezTo>
                  <a:cubicBezTo>
                    <a:pt x="752" y="471"/>
                    <a:pt x="765" y="467"/>
                    <a:pt x="778" y="467"/>
                  </a:cubicBezTo>
                  <a:cubicBezTo>
                    <a:pt x="802" y="467"/>
                    <a:pt x="805" y="481"/>
                    <a:pt x="805" y="490"/>
                  </a:cubicBezTo>
                  <a:cubicBezTo>
                    <a:pt x="805" y="492"/>
                    <a:pt x="805" y="492"/>
                    <a:pt x="805" y="492"/>
                  </a:cubicBezTo>
                  <a:cubicBezTo>
                    <a:pt x="757" y="492"/>
                    <a:pt x="727" y="509"/>
                    <a:pt x="727" y="542"/>
                  </a:cubicBezTo>
                  <a:cubicBezTo>
                    <a:pt x="727" y="562"/>
                    <a:pt x="742" y="581"/>
                    <a:pt x="768" y="581"/>
                  </a:cubicBezTo>
                  <a:cubicBezTo>
                    <a:pt x="785" y="581"/>
                    <a:pt x="799" y="574"/>
                    <a:pt x="807" y="563"/>
                  </a:cubicBezTo>
                  <a:cubicBezTo>
                    <a:pt x="808" y="563"/>
                    <a:pt x="808" y="563"/>
                    <a:pt x="808" y="563"/>
                  </a:cubicBezTo>
                  <a:cubicBezTo>
                    <a:pt x="810" y="578"/>
                    <a:pt x="810" y="578"/>
                    <a:pt x="810" y="578"/>
                  </a:cubicBezTo>
                  <a:lnTo>
                    <a:pt x="840" y="578"/>
                  </a:lnTo>
                  <a:close/>
                  <a:moveTo>
                    <a:pt x="872" y="417"/>
                  </a:moveTo>
                  <a:cubicBezTo>
                    <a:pt x="872" y="447"/>
                    <a:pt x="872" y="447"/>
                    <a:pt x="872" y="447"/>
                  </a:cubicBezTo>
                  <a:cubicBezTo>
                    <a:pt x="853" y="447"/>
                    <a:pt x="853" y="447"/>
                    <a:pt x="853" y="447"/>
                  </a:cubicBezTo>
                  <a:cubicBezTo>
                    <a:pt x="853" y="471"/>
                    <a:pt x="853" y="471"/>
                    <a:pt x="853" y="471"/>
                  </a:cubicBezTo>
                  <a:cubicBezTo>
                    <a:pt x="872" y="471"/>
                    <a:pt x="872" y="471"/>
                    <a:pt x="872" y="471"/>
                  </a:cubicBezTo>
                  <a:cubicBezTo>
                    <a:pt x="872" y="533"/>
                    <a:pt x="872" y="533"/>
                    <a:pt x="872" y="533"/>
                  </a:cubicBezTo>
                  <a:cubicBezTo>
                    <a:pt x="872" y="550"/>
                    <a:pt x="875" y="562"/>
                    <a:pt x="882" y="570"/>
                  </a:cubicBezTo>
                  <a:cubicBezTo>
                    <a:pt x="889" y="577"/>
                    <a:pt x="899" y="581"/>
                    <a:pt x="911" y="581"/>
                  </a:cubicBezTo>
                  <a:cubicBezTo>
                    <a:pt x="921" y="581"/>
                    <a:pt x="930" y="579"/>
                    <a:pt x="935" y="577"/>
                  </a:cubicBezTo>
                  <a:cubicBezTo>
                    <a:pt x="934" y="552"/>
                    <a:pt x="934" y="552"/>
                    <a:pt x="934" y="552"/>
                  </a:cubicBezTo>
                  <a:cubicBezTo>
                    <a:pt x="931" y="553"/>
                    <a:pt x="927" y="554"/>
                    <a:pt x="921" y="554"/>
                  </a:cubicBezTo>
                  <a:cubicBezTo>
                    <a:pt x="909" y="554"/>
                    <a:pt x="904" y="545"/>
                    <a:pt x="904" y="529"/>
                  </a:cubicBezTo>
                  <a:cubicBezTo>
                    <a:pt x="904" y="471"/>
                    <a:pt x="904" y="471"/>
                    <a:pt x="904" y="471"/>
                  </a:cubicBezTo>
                  <a:cubicBezTo>
                    <a:pt x="936" y="471"/>
                    <a:pt x="936" y="471"/>
                    <a:pt x="936" y="471"/>
                  </a:cubicBezTo>
                  <a:cubicBezTo>
                    <a:pt x="936" y="447"/>
                    <a:pt x="936" y="447"/>
                    <a:pt x="936" y="447"/>
                  </a:cubicBezTo>
                  <a:cubicBezTo>
                    <a:pt x="904" y="447"/>
                    <a:pt x="904" y="447"/>
                    <a:pt x="904" y="447"/>
                  </a:cubicBezTo>
                  <a:cubicBezTo>
                    <a:pt x="904" y="409"/>
                    <a:pt x="904" y="409"/>
                    <a:pt x="904" y="409"/>
                  </a:cubicBezTo>
                  <a:lnTo>
                    <a:pt x="872" y="417"/>
                  </a:lnTo>
                  <a:close/>
                  <a:moveTo>
                    <a:pt x="956" y="578"/>
                  </a:moveTo>
                  <a:cubicBezTo>
                    <a:pt x="989" y="578"/>
                    <a:pt x="989" y="578"/>
                    <a:pt x="989" y="578"/>
                  </a:cubicBezTo>
                  <a:cubicBezTo>
                    <a:pt x="989" y="447"/>
                    <a:pt x="989" y="447"/>
                    <a:pt x="989" y="447"/>
                  </a:cubicBezTo>
                  <a:cubicBezTo>
                    <a:pt x="956" y="447"/>
                    <a:pt x="956" y="447"/>
                    <a:pt x="956" y="447"/>
                  </a:cubicBezTo>
                  <a:lnTo>
                    <a:pt x="956" y="578"/>
                  </a:lnTo>
                  <a:close/>
                  <a:moveTo>
                    <a:pt x="991" y="410"/>
                  </a:moveTo>
                  <a:cubicBezTo>
                    <a:pt x="991" y="400"/>
                    <a:pt x="984" y="392"/>
                    <a:pt x="972" y="392"/>
                  </a:cubicBezTo>
                  <a:cubicBezTo>
                    <a:pt x="961" y="392"/>
                    <a:pt x="954" y="400"/>
                    <a:pt x="954" y="410"/>
                  </a:cubicBezTo>
                  <a:cubicBezTo>
                    <a:pt x="954" y="420"/>
                    <a:pt x="961" y="428"/>
                    <a:pt x="972" y="428"/>
                  </a:cubicBezTo>
                  <a:cubicBezTo>
                    <a:pt x="984" y="428"/>
                    <a:pt x="991" y="420"/>
                    <a:pt x="991" y="410"/>
                  </a:cubicBezTo>
                  <a:moveTo>
                    <a:pt x="1040" y="512"/>
                  </a:moveTo>
                  <a:cubicBezTo>
                    <a:pt x="1040" y="491"/>
                    <a:pt x="1049" y="468"/>
                    <a:pt x="1073" y="468"/>
                  </a:cubicBezTo>
                  <a:cubicBezTo>
                    <a:pt x="1095" y="468"/>
                    <a:pt x="1105" y="491"/>
                    <a:pt x="1105" y="512"/>
                  </a:cubicBezTo>
                  <a:cubicBezTo>
                    <a:pt x="1105" y="538"/>
                    <a:pt x="1091" y="557"/>
                    <a:pt x="1072" y="557"/>
                  </a:cubicBezTo>
                  <a:cubicBezTo>
                    <a:pt x="1052" y="557"/>
                    <a:pt x="1040" y="538"/>
                    <a:pt x="1040" y="512"/>
                  </a:cubicBezTo>
                  <a:moveTo>
                    <a:pt x="1139" y="511"/>
                  </a:moveTo>
                  <a:cubicBezTo>
                    <a:pt x="1139" y="471"/>
                    <a:pt x="1113" y="444"/>
                    <a:pt x="1074" y="444"/>
                  </a:cubicBezTo>
                  <a:cubicBezTo>
                    <a:pt x="1034" y="444"/>
                    <a:pt x="1006" y="470"/>
                    <a:pt x="1006" y="513"/>
                  </a:cubicBezTo>
                  <a:cubicBezTo>
                    <a:pt x="1006" y="555"/>
                    <a:pt x="1034" y="581"/>
                    <a:pt x="1071" y="581"/>
                  </a:cubicBezTo>
                  <a:cubicBezTo>
                    <a:pt x="1105" y="581"/>
                    <a:pt x="1139" y="559"/>
                    <a:pt x="1139" y="511"/>
                  </a:cubicBezTo>
                  <a:moveTo>
                    <a:pt x="1155" y="578"/>
                  </a:moveTo>
                  <a:cubicBezTo>
                    <a:pt x="1189" y="578"/>
                    <a:pt x="1189" y="578"/>
                    <a:pt x="1189" y="578"/>
                  </a:cubicBezTo>
                  <a:cubicBezTo>
                    <a:pt x="1189" y="501"/>
                    <a:pt x="1189" y="501"/>
                    <a:pt x="1189" y="501"/>
                  </a:cubicBezTo>
                  <a:cubicBezTo>
                    <a:pt x="1189" y="497"/>
                    <a:pt x="1189" y="493"/>
                    <a:pt x="1190" y="490"/>
                  </a:cubicBezTo>
                  <a:cubicBezTo>
                    <a:pt x="1194" y="480"/>
                    <a:pt x="1203" y="471"/>
                    <a:pt x="1216" y="471"/>
                  </a:cubicBezTo>
                  <a:cubicBezTo>
                    <a:pt x="1234" y="471"/>
                    <a:pt x="1241" y="485"/>
                    <a:pt x="1241" y="504"/>
                  </a:cubicBezTo>
                  <a:cubicBezTo>
                    <a:pt x="1241" y="578"/>
                    <a:pt x="1241" y="578"/>
                    <a:pt x="1241" y="578"/>
                  </a:cubicBezTo>
                  <a:cubicBezTo>
                    <a:pt x="1274" y="578"/>
                    <a:pt x="1274" y="578"/>
                    <a:pt x="1274" y="578"/>
                  </a:cubicBezTo>
                  <a:cubicBezTo>
                    <a:pt x="1274" y="500"/>
                    <a:pt x="1274" y="500"/>
                    <a:pt x="1274" y="500"/>
                  </a:cubicBezTo>
                  <a:cubicBezTo>
                    <a:pt x="1274" y="458"/>
                    <a:pt x="1251" y="444"/>
                    <a:pt x="1228" y="444"/>
                  </a:cubicBezTo>
                  <a:cubicBezTo>
                    <a:pt x="1206" y="444"/>
                    <a:pt x="1191" y="456"/>
                    <a:pt x="1186" y="466"/>
                  </a:cubicBezTo>
                  <a:cubicBezTo>
                    <a:pt x="1185" y="466"/>
                    <a:pt x="1185" y="466"/>
                    <a:pt x="1185" y="466"/>
                  </a:cubicBezTo>
                  <a:cubicBezTo>
                    <a:pt x="1183" y="447"/>
                    <a:pt x="1183" y="447"/>
                    <a:pt x="1183" y="447"/>
                  </a:cubicBezTo>
                  <a:cubicBezTo>
                    <a:pt x="1154" y="447"/>
                    <a:pt x="1154" y="447"/>
                    <a:pt x="1154" y="447"/>
                  </a:cubicBezTo>
                  <a:cubicBezTo>
                    <a:pt x="1155" y="458"/>
                    <a:pt x="1155" y="471"/>
                    <a:pt x="1155" y="486"/>
                  </a:cubicBezTo>
                  <a:lnTo>
                    <a:pt x="1155" y="578"/>
                  </a:lnTo>
                  <a:close/>
                </a:path>
              </a:pathLst>
            </a:custGeom>
            <a:solidFill>
              <a:srgbClr val="7879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24" name="Title 1"/>
          <p:cNvSpPr>
            <a:spLocks noGrp="1"/>
          </p:cNvSpPr>
          <p:nvPr>
            <p:ph type="ctrTitle" hasCustomPrompt="1"/>
          </p:nvPr>
        </p:nvSpPr>
        <p:spPr>
          <a:xfrm>
            <a:off x="427411" y="92225"/>
            <a:ext cx="8284788" cy="1916950"/>
          </a:xfrm>
        </p:spPr>
        <p:txBody>
          <a:bodyPr anchor="b">
            <a:noAutofit/>
          </a:bodyPr>
          <a:lstStyle>
            <a:lvl1pPr>
              <a:defRPr sz="4800" baseline="0">
                <a:solidFill>
                  <a:schemeClr val="bg1"/>
                </a:solidFill>
              </a:defRPr>
            </a:lvl1pPr>
          </a:lstStyle>
          <a:p>
            <a:pPr>
              <a:spcBef>
                <a:spcPts val="600"/>
              </a:spcBef>
              <a:spcAft>
                <a:spcPts val="600"/>
              </a:spcAft>
            </a:pPr>
            <a:r>
              <a:rPr lang="en-US" sz="4400" dirty="0">
                <a:latin typeface="Segoe UI Light" panose="020B0502040204020203" pitchFamily="34" charset="0"/>
                <a:cs typeface="Segoe UI Light" panose="020B0502040204020203" pitchFamily="34" charset="0"/>
              </a:rPr>
              <a:t>Presentation title</a:t>
            </a:r>
            <a:endParaRPr lang="en-US" dirty="0">
              <a:latin typeface="Segoe UI Light" panose="020B0502040204020203" pitchFamily="34" charset="0"/>
              <a:cs typeface="Segoe UI Light" panose="020B0502040204020203" pitchFamily="34" charset="0"/>
            </a:endParaRPr>
          </a:p>
        </p:txBody>
      </p:sp>
      <p:sp>
        <p:nvSpPr>
          <p:cNvPr id="3" name="Text Placeholder 2"/>
          <p:cNvSpPr>
            <a:spLocks noGrp="1"/>
          </p:cNvSpPr>
          <p:nvPr>
            <p:ph type="body" sz="quarter" idx="13" hasCustomPrompt="1"/>
          </p:nvPr>
        </p:nvSpPr>
        <p:spPr>
          <a:xfrm>
            <a:off x="431800" y="3037520"/>
            <a:ext cx="8280400" cy="368080"/>
          </a:xfrm>
        </p:spPr>
        <p:txBody>
          <a:bodyPr anchor="ctr"/>
          <a:lstStyle>
            <a:lvl1pPr>
              <a:defRPr>
                <a:solidFill>
                  <a:schemeClr val="bg1"/>
                </a:solidFill>
                <a:latin typeface="Segoe UI Semibold" panose="020B0702040204020203" pitchFamily="34" charset="0"/>
                <a:cs typeface="Segoe UI Semibold" panose="020B0702040204020203" pitchFamily="34" charset="0"/>
              </a:defRPr>
            </a:lvl1pPr>
            <a:lvl2pPr>
              <a:defRPr>
                <a:solidFill>
                  <a:schemeClr val="bg1"/>
                </a:solidFill>
                <a:latin typeface="Segoe UI Semibold" panose="020B0702040204020203" pitchFamily="34" charset="0"/>
                <a:cs typeface="Segoe UI Semibold" panose="020B0702040204020203" pitchFamily="34" charset="0"/>
              </a:defRPr>
            </a:lvl2pPr>
            <a:lvl3pPr>
              <a:defRPr>
                <a:solidFill>
                  <a:schemeClr val="bg1"/>
                </a:solidFill>
                <a:latin typeface="Segoe UI Semibold" panose="020B0702040204020203" pitchFamily="34" charset="0"/>
                <a:cs typeface="Segoe UI Semibold" panose="020B0702040204020203" pitchFamily="34" charset="0"/>
              </a:defRPr>
            </a:lvl3pPr>
            <a:lvl4pPr>
              <a:defRPr>
                <a:solidFill>
                  <a:schemeClr val="bg1"/>
                </a:solidFill>
                <a:latin typeface="Segoe UI Semibold" panose="020B0702040204020203" pitchFamily="34" charset="0"/>
                <a:cs typeface="Segoe UI Semibold" panose="020B0702040204020203" pitchFamily="34" charset="0"/>
              </a:defRPr>
            </a:lvl4pPr>
            <a:lvl5pPr>
              <a:defRPr>
                <a:solidFill>
                  <a:schemeClr val="bg1"/>
                </a:solidFill>
                <a:latin typeface="Segoe UI Semibold" panose="020B0702040204020203" pitchFamily="34" charset="0"/>
                <a:cs typeface="Segoe UI Semibold" panose="020B0702040204020203" pitchFamily="34" charset="0"/>
              </a:defRPr>
            </a:lvl5pPr>
          </a:lstStyle>
          <a:p>
            <a:pPr lvl="0"/>
            <a:r>
              <a:rPr lang="en-US" dirty="0"/>
              <a:t>Presenter name, title</a:t>
            </a:r>
          </a:p>
        </p:txBody>
      </p:sp>
      <p:sp>
        <p:nvSpPr>
          <p:cNvPr id="13" name="Text Placeholder 2"/>
          <p:cNvSpPr>
            <a:spLocks noGrp="1"/>
          </p:cNvSpPr>
          <p:nvPr>
            <p:ph type="body" sz="quarter" idx="14" hasCustomPrompt="1"/>
          </p:nvPr>
        </p:nvSpPr>
        <p:spPr>
          <a:xfrm>
            <a:off x="431800" y="3336157"/>
            <a:ext cx="8280400" cy="368080"/>
          </a:xfrm>
        </p:spPr>
        <p:txBody>
          <a:bodyPr anchor="ctr"/>
          <a:lstStyle>
            <a:lvl1pPr>
              <a:defRPr sz="1400">
                <a:solidFill>
                  <a:schemeClr val="bg1"/>
                </a:solidFill>
                <a:latin typeface="+mn-lt"/>
                <a:cs typeface="Segoe UI Semibold" panose="020B0702040204020203" pitchFamily="34" charset="0"/>
              </a:defRPr>
            </a:lvl1pPr>
            <a:lvl2pPr>
              <a:defRPr>
                <a:solidFill>
                  <a:schemeClr val="bg1"/>
                </a:solidFill>
                <a:latin typeface="Segoe UI Semibold" panose="020B0702040204020203" pitchFamily="34" charset="0"/>
                <a:cs typeface="Segoe UI Semibold" panose="020B0702040204020203" pitchFamily="34" charset="0"/>
              </a:defRPr>
            </a:lvl2pPr>
            <a:lvl3pPr>
              <a:defRPr>
                <a:solidFill>
                  <a:schemeClr val="bg1"/>
                </a:solidFill>
                <a:latin typeface="Segoe UI Semibold" panose="020B0702040204020203" pitchFamily="34" charset="0"/>
                <a:cs typeface="Segoe UI Semibold" panose="020B0702040204020203" pitchFamily="34" charset="0"/>
              </a:defRPr>
            </a:lvl3pPr>
            <a:lvl4pPr>
              <a:defRPr>
                <a:solidFill>
                  <a:schemeClr val="bg1"/>
                </a:solidFill>
                <a:latin typeface="Segoe UI Semibold" panose="020B0702040204020203" pitchFamily="34" charset="0"/>
                <a:cs typeface="Segoe UI Semibold" panose="020B0702040204020203" pitchFamily="34" charset="0"/>
              </a:defRPr>
            </a:lvl4pPr>
            <a:lvl5pPr>
              <a:defRPr>
                <a:solidFill>
                  <a:schemeClr val="bg1"/>
                </a:solidFill>
                <a:latin typeface="Segoe UI Semibold" panose="020B0702040204020203" pitchFamily="34" charset="0"/>
                <a:cs typeface="Segoe UI Semibold" panose="020B0702040204020203" pitchFamily="34" charset="0"/>
              </a:defRPr>
            </a:lvl5pPr>
          </a:lstStyle>
          <a:p>
            <a:pPr lvl="0"/>
            <a:r>
              <a:rPr lang="en-US" dirty="0"/>
              <a:t>Month Year</a:t>
            </a:r>
          </a:p>
        </p:txBody>
      </p:sp>
      <p:sp>
        <p:nvSpPr>
          <p:cNvPr id="14" name="Text Placeholder 3"/>
          <p:cNvSpPr>
            <a:spLocks noGrp="1"/>
          </p:cNvSpPr>
          <p:nvPr>
            <p:ph type="body" sz="quarter" idx="15" hasCustomPrompt="1"/>
          </p:nvPr>
        </p:nvSpPr>
        <p:spPr>
          <a:xfrm>
            <a:off x="427038" y="2251994"/>
            <a:ext cx="8285162" cy="508375"/>
          </a:xfrm>
        </p:spPr>
        <p:txBody>
          <a:bodyPr/>
          <a:lstStyle>
            <a:lvl1pPr>
              <a:defRPr sz="2000">
                <a:solidFill>
                  <a:schemeClr val="bg1"/>
                </a:solidFill>
                <a:latin typeface="Segoe UI Semibold" panose="020B0702040204020203" pitchFamily="34" charset="0"/>
                <a:cs typeface="Segoe UI Semibold" panose="020B0702040204020203" pitchFamily="34" charset="0"/>
              </a:defRPr>
            </a:lvl1pPr>
          </a:lstStyle>
          <a:p>
            <a:pPr lvl="0"/>
            <a:r>
              <a:rPr lang="en-US" dirty="0"/>
              <a:t>Presentation subtitle</a:t>
            </a:r>
          </a:p>
        </p:txBody>
      </p:sp>
      <p:pic>
        <p:nvPicPr>
          <p:cNvPr id="11" name="Picture 10">
            <a:extLst>
              <a:ext uri="{FF2B5EF4-FFF2-40B4-BE49-F238E27FC236}">
                <a16:creationId xmlns:a16="http://schemas.microsoft.com/office/drawing/2014/main" id="{DA89A140-D9F9-49D6-BCEC-12104264F512}"/>
              </a:ext>
            </a:extLst>
          </p:cNvPr>
          <p:cNvPicPr>
            <a:picLocks noChangeAspect="1"/>
          </p:cNvPicPr>
          <p:nvPr userDrawn="1"/>
        </p:nvPicPr>
        <p:blipFill>
          <a:blip r:embed="rId3"/>
          <a:stretch>
            <a:fillRect/>
          </a:stretch>
        </p:blipFill>
        <p:spPr>
          <a:xfrm>
            <a:off x="8297268" y="-7144"/>
            <a:ext cx="853875" cy="859050"/>
          </a:xfrm>
          <a:prstGeom prst="rect">
            <a:avLst/>
          </a:prstGeom>
        </p:spPr>
      </p:pic>
    </p:spTree>
    <p:extLst>
      <p:ext uri="{BB962C8B-B14F-4D97-AF65-F5344CB8AC3E}">
        <p14:creationId xmlns:p14="http://schemas.microsoft.com/office/powerpoint/2010/main" val="255779810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O NOT USE_4_FONTS">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431800" y="265114"/>
            <a:ext cx="8280400" cy="971550"/>
          </a:xfrm>
          <a:prstGeom prst="rect">
            <a:avLst/>
          </a:prstGeom>
        </p:spPr>
        <p:txBody>
          <a:bodyPr vert="horz" wrap="square" lIns="0" tIns="0" rIns="0" bIns="0" rtlCol="0" anchor="t">
            <a:noAutofit/>
          </a:bodyPr>
          <a:lstStyle/>
          <a:p>
            <a:pPr>
              <a:spcBef>
                <a:spcPts val="600"/>
              </a:spcBef>
              <a:spcAft>
                <a:spcPts val="600"/>
              </a:spcAft>
            </a:pPr>
            <a:r>
              <a:rPr lang="en-AU" sz="1000" dirty="0">
                <a:latin typeface="Segoe UI Light" panose="020B0502040204020203" pitchFamily="34" charset="0"/>
                <a:cs typeface="Segoe UI Light" panose="020B0502040204020203" pitchFamily="34" charset="0"/>
              </a:rPr>
              <a:t>ABCDEFGHIJKLMNOPQRSTUVWXYZ</a:t>
            </a:r>
          </a:p>
          <a:p>
            <a:pPr>
              <a:spcBef>
                <a:spcPts val="600"/>
              </a:spcBef>
              <a:spcAft>
                <a:spcPts val="600"/>
              </a:spcAft>
            </a:pPr>
            <a:r>
              <a:rPr lang="en-AU" sz="1000" dirty="0" err="1">
                <a:latin typeface="Segoe UI Light" panose="020B0502040204020203" pitchFamily="34" charset="0"/>
                <a:cs typeface="Segoe UI Light" panose="020B0502040204020203" pitchFamily="34" charset="0"/>
              </a:rPr>
              <a:t>abcdefghijklmnopqrstuvwxyz</a:t>
            </a:r>
            <a:endParaRPr lang="en-AU" sz="1000" dirty="0">
              <a:latin typeface="Segoe UI Light" panose="020B0502040204020203" pitchFamily="34" charset="0"/>
              <a:cs typeface="Segoe UI Light" panose="020B0502040204020203" pitchFamily="34" charset="0"/>
            </a:endParaRPr>
          </a:p>
          <a:p>
            <a:pPr>
              <a:spcBef>
                <a:spcPts val="600"/>
              </a:spcBef>
              <a:spcAft>
                <a:spcPts val="600"/>
              </a:spcAft>
            </a:pPr>
            <a:r>
              <a:rPr lang="en-AU" sz="1000" dirty="0">
                <a:latin typeface="Segoe UI Light" panose="020B0502040204020203" pitchFamily="34" charset="0"/>
                <a:cs typeface="Segoe UI Light" panose="020B0502040204020203" pitchFamily="34" charset="0"/>
              </a:rPr>
              <a:t>0123456789`~!@#$%^&amp;*()_+-=[]\{}|;’:”,/.&lt;&gt;? –—</a:t>
            </a:r>
          </a:p>
        </p:txBody>
      </p:sp>
      <p:sp>
        <p:nvSpPr>
          <p:cNvPr id="4" name="TextBox 3"/>
          <p:cNvSpPr txBox="1"/>
          <p:nvPr userDrawn="1"/>
        </p:nvSpPr>
        <p:spPr>
          <a:xfrm>
            <a:off x="431800" y="1571239"/>
            <a:ext cx="8280400" cy="971550"/>
          </a:xfrm>
          <a:prstGeom prst="rect">
            <a:avLst/>
          </a:prstGeom>
        </p:spPr>
        <p:txBody>
          <a:bodyPr vert="horz" wrap="square" lIns="0" tIns="0" rIns="0" bIns="0" rtlCol="0" anchor="t">
            <a:noAutofit/>
          </a:bodyPr>
          <a:lstStyle/>
          <a:p>
            <a:pPr>
              <a:spcBef>
                <a:spcPts val="600"/>
              </a:spcBef>
              <a:spcAft>
                <a:spcPts val="600"/>
              </a:spcAft>
            </a:pPr>
            <a:r>
              <a:rPr lang="en-AU" sz="1000" dirty="0">
                <a:latin typeface="Segoe UI" panose="020B0502040204020203" pitchFamily="34" charset="0"/>
                <a:cs typeface="Segoe UI" panose="020B0502040204020203" pitchFamily="34" charset="0"/>
              </a:rPr>
              <a:t>ABCDEFGHIJKLMNOPQRSTUVWXYZ</a:t>
            </a:r>
          </a:p>
          <a:p>
            <a:pPr>
              <a:spcBef>
                <a:spcPts val="600"/>
              </a:spcBef>
              <a:spcAft>
                <a:spcPts val="600"/>
              </a:spcAft>
            </a:pPr>
            <a:r>
              <a:rPr lang="en-AU" sz="1000" dirty="0" err="1">
                <a:latin typeface="Segoe UI" panose="020B0502040204020203" pitchFamily="34" charset="0"/>
                <a:cs typeface="Segoe UI" panose="020B0502040204020203" pitchFamily="34" charset="0"/>
              </a:rPr>
              <a:t>abcdefghijklmnopqrstuvwxyz</a:t>
            </a:r>
            <a:endParaRPr lang="en-AU" sz="1000" dirty="0">
              <a:latin typeface="Segoe UI" panose="020B0502040204020203" pitchFamily="34" charset="0"/>
              <a:cs typeface="Segoe UI" panose="020B0502040204020203" pitchFamily="34" charset="0"/>
            </a:endParaRPr>
          </a:p>
          <a:p>
            <a:pPr>
              <a:spcBef>
                <a:spcPts val="600"/>
              </a:spcBef>
              <a:spcAft>
                <a:spcPts val="600"/>
              </a:spcAft>
            </a:pPr>
            <a:r>
              <a:rPr lang="en-AU" sz="1000" dirty="0">
                <a:latin typeface="Segoe UI" panose="020B0502040204020203" pitchFamily="34" charset="0"/>
                <a:cs typeface="Segoe UI" panose="020B0502040204020203" pitchFamily="34" charset="0"/>
              </a:rPr>
              <a:t>0123456789`~!@#$%^&amp;*()_+-=[]\{}|;’:”,/.&lt;&gt;? –—</a:t>
            </a:r>
          </a:p>
        </p:txBody>
      </p:sp>
      <p:sp>
        <p:nvSpPr>
          <p:cNvPr id="5" name="TextBox 4"/>
          <p:cNvSpPr txBox="1"/>
          <p:nvPr userDrawn="1"/>
        </p:nvSpPr>
        <p:spPr>
          <a:xfrm>
            <a:off x="431800" y="2877364"/>
            <a:ext cx="8280400" cy="971550"/>
          </a:xfrm>
          <a:prstGeom prst="rect">
            <a:avLst/>
          </a:prstGeom>
        </p:spPr>
        <p:txBody>
          <a:bodyPr vert="horz" wrap="square" lIns="0" tIns="0" rIns="0" bIns="0" rtlCol="0" anchor="t">
            <a:noAutofit/>
          </a:bodyPr>
          <a:lstStyle/>
          <a:p>
            <a:pPr>
              <a:spcBef>
                <a:spcPts val="600"/>
              </a:spcBef>
              <a:spcAft>
                <a:spcPts val="600"/>
              </a:spcAft>
            </a:pPr>
            <a:r>
              <a:rPr lang="en-AU" sz="1000" dirty="0">
                <a:latin typeface="Segoe UI Semibold" panose="020B0702040204020203" pitchFamily="34" charset="0"/>
                <a:cs typeface="Segoe UI Semibold" panose="020B0702040204020203" pitchFamily="34" charset="0"/>
              </a:rPr>
              <a:t>ABCDEFGHIJKLMNOPQRSTUVWXYZ</a:t>
            </a:r>
          </a:p>
          <a:p>
            <a:pPr>
              <a:spcBef>
                <a:spcPts val="600"/>
              </a:spcBef>
              <a:spcAft>
                <a:spcPts val="600"/>
              </a:spcAft>
            </a:pPr>
            <a:r>
              <a:rPr lang="en-AU" sz="1000" dirty="0" err="1">
                <a:latin typeface="Segoe UI Semibold" panose="020B0702040204020203" pitchFamily="34" charset="0"/>
                <a:cs typeface="Segoe UI Semibold" panose="020B0702040204020203" pitchFamily="34" charset="0"/>
              </a:rPr>
              <a:t>abcdefghijklmnopqrstuvwxyz</a:t>
            </a:r>
            <a:endParaRPr lang="en-AU" sz="1000" dirty="0">
              <a:latin typeface="Segoe UI Semibold" panose="020B0702040204020203" pitchFamily="34" charset="0"/>
              <a:cs typeface="Segoe UI Semibold" panose="020B0702040204020203" pitchFamily="34" charset="0"/>
            </a:endParaRPr>
          </a:p>
          <a:p>
            <a:pPr>
              <a:spcBef>
                <a:spcPts val="600"/>
              </a:spcBef>
              <a:spcAft>
                <a:spcPts val="600"/>
              </a:spcAft>
            </a:pPr>
            <a:r>
              <a:rPr lang="en-AU" sz="1000" dirty="0">
                <a:latin typeface="Segoe UI Semibold" panose="020B0702040204020203" pitchFamily="34" charset="0"/>
                <a:cs typeface="Segoe UI Semibold" panose="020B0702040204020203" pitchFamily="34" charset="0"/>
              </a:rPr>
              <a:t>0123456789`~!@#$%^&amp;*()_+-=[]\{}|;’:”,/.&lt;&gt;? –—</a:t>
            </a:r>
          </a:p>
        </p:txBody>
      </p:sp>
    </p:spTree>
    <p:extLst>
      <p:ext uri="{BB962C8B-B14F-4D97-AF65-F5344CB8AC3E}">
        <p14:creationId xmlns:p14="http://schemas.microsoft.com/office/powerpoint/2010/main" val="228953384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19" name="Text Placeholder 18"/>
          <p:cNvSpPr>
            <a:spLocks noGrp="1"/>
          </p:cNvSpPr>
          <p:nvPr>
            <p:ph type="body" sz="quarter" idx="10"/>
          </p:nvPr>
        </p:nvSpPr>
        <p:spPr>
          <a:xfrm>
            <a:off x="431800" y="1236663"/>
            <a:ext cx="8281988" cy="1304925"/>
          </a:xfrm>
        </p:spPr>
        <p:txBody>
          <a:bodyPr/>
          <a:lstStyle>
            <a:lvl2pPr>
              <a:defRPr sz="13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15192759"/>
      </p:ext>
    </p:extLst>
  </p:cSld>
  <p:clrMapOvr>
    <a:masterClrMapping/>
  </p:clrMapOvr>
  <p:transition>
    <p:fade/>
  </p:transition>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ullets_2 column_with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8" name="Content Placeholder 6"/>
          <p:cNvSpPr>
            <a:spLocks noGrp="1"/>
          </p:cNvSpPr>
          <p:nvPr>
            <p:ph sz="quarter" idx="11"/>
          </p:nvPr>
        </p:nvSpPr>
        <p:spPr>
          <a:xfrm>
            <a:off x="430212" y="1889608"/>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
        <p:nvSpPr>
          <p:cNvPr id="9" name="Content Placeholder 6"/>
          <p:cNvSpPr>
            <a:spLocks noGrp="1"/>
          </p:cNvSpPr>
          <p:nvPr>
            <p:ph sz="quarter" idx="12"/>
          </p:nvPr>
        </p:nvSpPr>
        <p:spPr>
          <a:xfrm>
            <a:off x="430212" y="2803382"/>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
        <p:nvSpPr>
          <p:cNvPr id="10" name="Content Placeholder 6"/>
          <p:cNvSpPr>
            <a:spLocks noGrp="1"/>
          </p:cNvSpPr>
          <p:nvPr>
            <p:ph sz="quarter" idx="13"/>
          </p:nvPr>
        </p:nvSpPr>
        <p:spPr>
          <a:xfrm>
            <a:off x="430212" y="4630931"/>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
        <p:nvSpPr>
          <p:cNvPr id="11" name="Content Placeholder 6"/>
          <p:cNvSpPr>
            <a:spLocks noGrp="1"/>
          </p:cNvSpPr>
          <p:nvPr>
            <p:ph sz="quarter" idx="14"/>
          </p:nvPr>
        </p:nvSpPr>
        <p:spPr>
          <a:xfrm>
            <a:off x="430212" y="3717156"/>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
        <p:nvSpPr>
          <p:cNvPr id="12" name="Text Placeholder 3"/>
          <p:cNvSpPr>
            <a:spLocks noGrp="1"/>
          </p:cNvSpPr>
          <p:nvPr>
            <p:ph type="body" sz="quarter" idx="15" hasCustomPrompt="1"/>
          </p:nvPr>
        </p:nvSpPr>
        <p:spPr>
          <a:xfrm>
            <a:off x="430214" y="1236663"/>
            <a:ext cx="8281987" cy="515937"/>
          </a:xfrm>
        </p:spPr>
        <p:txBody>
          <a:bodyPr/>
          <a:lstStyle>
            <a:lvl1pPr>
              <a:defRPr sz="1800" baseline="0">
                <a:solidFill>
                  <a:srgbClr val="4D4D4F"/>
                </a:solidFill>
              </a:defRPr>
            </a:lvl1pPr>
            <a:lvl2pPr>
              <a:defRPr sz="1800">
                <a:solidFill>
                  <a:srgbClr val="4D4D4F"/>
                </a:solidFill>
              </a:defRPr>
            </a:lvl2pPr>
            <a:lvl3pPr>
              <a:defRPr sz="1800">
                <a:solidFill>
                  <a:srgbClr val="4D4D4F"/>
                </a:solidFill>
              </a:defRPr>
            </a:lvl3pPr>
            <a:lvl4pPr>
              <a:defRPr sz="1800">
                <a:solidFill>
                  <a:srgbClr val="4D4D4F"/>
                </a:solidFill>
              </a:defRPr>
            </a:lvl4pPr>
            <a:lvl5pPr>
              <a:defRPr sz="1800">
                <a:solidFill>
                  <a:srgbClr val="4D4D4F"/>
                </a:solidFill>
              </a:defRPr>
            </a:lvl5pPr>
          </a:lstStyle>
          <a:p>
            <a:pPr lvl="0"/>
            <a:r>
              <a:rPr lang="en-US" dirty="0"/>
              <a:t>Subheading </a:t>
            </a:r>
          </a:p>
        </p:txBody>
      </p:sp>
      <p:sp>
        <p:nvSpPr>
          <p:cNvPr id="13" name="Content Placeholder 6"/>
          <p:cNvSpPr>
            <a:spLocks noGrp="1"/>
          </p:cNvSpPr>
          <p:nvPr>
            <p:ph sz="quarter" idx="16"/>
          </p:nvPr>
        </p:nvSpPr>
        <p:spPr>
          <a:xfrm>
            <a:off x="4663788" y="1889608"/>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
        <p:nvSpPr>
          <p:cNvPr id="14" name="Content Placeholder 6"/>
          <p:cNvSpPr>
            <a:spLocks noGrp="1"/>
          </p:cNvSpPr>
          <p:nvPr>
            <p:ph sz="quarter" idx="17"/>
          </p:nvPr>
        </p:nvSpPr>
        <p:spPr>
          <a:xfrm>
            <a:off x="4663788" y="2803382"/>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
        <p:nvSpPr>
          <p:cNvPr id="15" name="Content Placeholder 6"/>
          <p:cNvSpPr>
            <a:spLocks noGrp="1"/>
          </p:cNvSpPr>
          <p:nvPr>
            <p:ph sz="quarter" idx="18"/>
          </p:nvPr>
        </p:nvSpPr>
        <p:spPr>
          <a:xfrm>
            <a:off x="4663788" y="4630931"/>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
        <p:nvSpPr>
          <p:cNvPr id="16" name="Content Placeholder 6"/>
          <p:cNvSpPr>
            <a:spLocks noGrp="1"/>
          </p:cNvSpPr>
          <p:nvPr>
            <p:ph sz="quarter" idx="19"/>
          </p:nvPr>
        </p:nvSpPr>
        <p:spPr>
          <a:xfrm>
            <a:off x="4663788" y="3717156"/>
            <a:ext cx="4050000" cy="4443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270"/>
              </a:spcBef>
              <a:defRPr lang="en-US" sz="1350" dirty="0" smtClean="0">
                <a:solidFill>
                  <a:schemeClr val="tx1"/>
                </a:solidFill>
                <a:latin typeface="Segoe UI Light" panose="020B0502040204020203" pitchFamily="34" charset="0"/>
                <a:cs typeface="Segoe UI Light" panose="020B0502040204020203" pitchFamily="34" charset="0"/>
              </a:defRPr>
            </a:lvl1pPr>
            <a:lvl2pPr>
              <a:defRPr lang="en-US" sz="1260" dirty="0" smtClean="0">
                <a:solidFill>
                  <a:schemeClr val="lt1"/>
                </a:solidFill>
                <a:ea typeface="+mn-ea"/>
                <a:cs typeface="+mn-cs"/>
              </a:defRPr>
            </a:lvl2pPr>
            <a:lvl3pPr>
              <a:defRPr lang="en-US" sz="1260" dirty="0" smtClean="0">
                <a:solidFill>
                  <a:schemeClr val="lt1"/>
                </a:solidFill>
              </a:defRPr>
            </a:lvl3pPr>
            <a:lvl4pPr>
              <a:defRPr lang="en-US" sz="1260" dirty="0" smtClean="0">
                <a:solidFill>
                  <a:schemeClr val="lt1"/>
                </a:solidFill>
              </a:defRPr>
            </a:lvl4pPr>
            <a:lvl5pPr>
              <a:defRPr lang="en-AU" sz="1260" dirty="0">
                <a:solidFill>
                  <a:schemeClr val="lt1"/>
                </a:solidFill>
              </a:defRPr>
            </a:lvl5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1759699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animBg="1">
        <p:tmplLst>
          <p:tmpl>
            <p:tnLst>
              <p:par>
                <p:cTn presetID="10" presetClass="entr" presetSubtype="0"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animBg="1">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after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O NOT US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FAA5C5-4C90-ED47-1E7A-F6028184EBA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19" b="11930"/>
          <a:stretch/>
        </p:blipFill>
        <p:spPr>
          <a:xfrm>
            <a:off x="-7091" y="1"/>
            <a:ext cx="9151091" cy="5715000"/>
          </a:xfrm>
          <a:prstGeom prst="rect">
            <a:avLst/>
          </a:prstGeom>
        </p:spPr>
      </p:pic>
      <p:sp>
        <p:nvSpPr>
          <p:cNvPr id="2" name="Title 1"/>
          <p:cNvSpPr>
            <a:spLocks noGrp="1"/>
          </p:cNvSpPr>
          <p:nvPr>
            <p:ph type="title"/>
          </p:nvPr>
        </p:nvSpPr>
        <p:spPr/>
        <p:txBody>
          <a:bodyPr/>
          <a:lstStyle/>
          <a:p>
            <a:r>
              <a:rPr lang="en-US"/>
              <a:t>Click to edit Master title style</a:t>
            </a:r>
            <a:endParaRPr lang="en-AU" dirty="0"/>
          </a:p>
        </p:txBody>
      </p:sp>
      <p:sp>
        <p:nvSpPr>
          <p:cNvPr id="8" name="Text Placeholder 7"/>
          <p:cNvSpPr>
            <a:spLocks noGrp="1"/>
          </p:cNvSpPr>
          <p:nvPr>
            <p:ph type="body" sz="quarter" idx="10"/>
          </p:nvPr>
        </p:nvSpPr>
        <p:spPr>
          <a:xfrm>
            <a:off x="431800" y="1236663"/>
            <a:ext cx="7815263" cy="3668712"/>
          </a:xfrm>
        </p:spPr>
        <p:txBody>
          <a:bodyPr/>
          <a:lstStyle>
            <a:lvl1pPr>
              <a:defRPr>
                <a:latin typeface="+mn-lt"/>
              </a:defRPr>
            </a:lvl1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4" name="Picture 3">
            <a:extLst>
              <a:ext uri="{FF2B5EF4-FFF2-40B4-BE49-F238E27FC236}">
                <a16:creationId xmlns:a16="http://schemas.microsoft.com/office/drawing/2014/main" id="{1E0500BA-BBA2-A596-D8E1-54EE95EB0D25}"/>
              </a:ext>
            </a:extLst>
          </p:cNvPr>
          <p:cNvPicPr>
            <a:picLocks noChangeAspect="1"/>
          </p:cNvPicPr>
          <p:nvPr userDrawn="1"/>
        </p:nvPicPr>
        <p:blipFill>
          <a:blip r:embed="rId3"/>
          <a:stretch>
            <a:fillRect/>
          </a:stretch>
        </p:blipFill>
        <p:spPr>
          <a:xfrm>
            <a:off x="8297268" y="-7144"/>
            <a:ext cx="853875" cy="859050"/>
          </a:xfrm>
          <a:prstGeom prst="rect">
            <a:avLst/>
          </a:prstGeom>
        </p:spPr>
      </p:pic>
    </p:spTree>
    <p:extLst>
      <p:ext uri="{BB962C8B-B14F-4D97-AF65-F5344CB8AC3E}">
        <p14:creationId xmlns:p14="http://schemas.microsoft.com/office/powerpoint/2010/main" val="474663037"/>
      </p:ext>
    </p:extLst>
  </p:cSld>
  <p:clrMapOvr>
    <a:masterClrMapping/>
  </p:clrMapOvr>
  <p:transition>
    <p:fade/>
  </p:transition>
  <p:extLst>
    <p:ext uri="{DCECCB84-F9BA-43D5-87BE-67443E8EF086}">
      <p15:sldGuideLst xmlns:p15="http://schemas.microsoft.com/office/powerpoint/2012/main">
        <p15:guide id="1" orient="horz" pos="180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Blank">
    <p:bg>
      <p:bgPr>
        <a:gradFill>
          <a:gsLst>
            <a:gs pos="0">
              <a:srgbClr val="7B4883"/>
            </a:gs>
            <a:gs pos="81000">
              <a:srgbClr val="3E2442"/>
            </a:gs>
          </a:gsLst>
          <a:lin ang="3000000" scaled="0"/>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bg1"/>
                </a:solidFill>
              </a:defRPr>
            </a:lvl1pPr>
          </a:lstStyle>
          <a:p>
            <a:r>
              <a:rPr lang="en-US" dirty="0"/>
              <a:t>Click to edit Master title style</a:t>
            </a:r>
            <a:endParaRPr lang="en-AU" dirty="0"/>
          </a:p>
        </p:txBody>
      </p:sp>
      <p:pic>
        <p:nvPicPr>
          <p:cNvPr id="7" name="Picture 6"/>
          <p:cNvPicPr>
            <a:picLocks noChangeAspect="1"/>
          </p:cNvPicPr>
          <p:nvPr userDrawn="1"/>
        </p:nvPicPr>
        <p:blipFill>
          <a:blip r:embed="rId2"/>
          <a:stretch>
            <a:fillRect/>
          </a:stretch>
        </p:blipFill>
        <p:spPr>
          <a:xfrm>
            <a:off x="8297268" y="-7144"/>
            <a:ext cx="853875" cy="859050"/>
          </a:xfrm>
          <a:prstGeom prst="rect">
            <a:avLst/>
          </a:prstGeom>
        </p:spPr>
      </p:pic>
      <p:sp>
        <p:nvSpPr>
          <p:cNvPr id="13" name="Rectangle 6">
            <a:extLst>
              <a:ext uri="{FF2B5EF4-FFF2-40B4-BE49-F238E27FC236}">
                <a16:creationId xmlns:a16="http://schemas.microsoft.com/office/drawing/2014/main" id="{6BD087AF-C9BC-48F6-9D37-D29B60621331}"/>
              </a:ext>
            </a:extLst>
          </p:cNvPr>
          <p:cNvSpPr>
            <a:spLocks noChangeArrowheads="1"/>
          </p:cNvSpPr>
          <p:nvPr userDrawn="1"/>
        </p:nvSpPr>
        <p:spPr bwMode="auto">
          <a:xfrm>
            <a:off x="430213" y="5454650"/>
            <a:ext cx="14160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sz="1400">
                <a:solidFill>
                  <a:schemeClr val="tx1"/>
                </a:solidFill>
                <a:latin typeface="Segoe UI Light" panose="020B0502040204020203" pitchFamily="34" charset="0"/>
              </a:defRPr>
            </a:lvl1pPr>
            <a:lvl2pPr marL="742950" indent="-285750">
              <a:defRPr sz="1400">
                <a:solidFill>
                  <a:schemeClr val="tx1"/>
                </a:solidFill>
                <a:latin typeface="Segoe UI Light" panose="020B0502040204020203" pitchFamily="34" charset="0"/>
              </a:defRPr>
            </a:lvl2pPr>
            <a:lvl3pPr marL="1143000" indent="-228600">
              <a:defRPr sz="1400">
                <a:solidFill>
                  <a:schemeClr val="tx1"/>
                </a:solidFill>
                <a:latin typeface="Segoe UI Light" panose="020B0502040204020203" pitchFamily="34" charset="0"/>
              </a:defRPr>
            </a:lvl3pPr>
            <a:lvl4pPr marL="1600200" indent="-228600">
              <a:defRPr sz="1400">
                <a:solidFill>
                  <a:schemeClr val="tx1"/>
                </a:solidFill>
                <a:latin typeface="Segoe UI Light" panose="020B0502040204020203" pitchFamily="34" charset="0"/>
              </a:defRPr>
            </a:lvl4pPr>
            <a:lvl5pPr marL="2057400" indent="-228600">
              <a:defRPr sz="1400">
                <a:solidFill>
                  <a:schemeClr val="tx1"/>
                </a:solidFill>
                <a:latin typeface="Segoe UI Light" panose="020B0502040204020203" pitchFamily="34" charset="0"/>
              </a:defRPr>
            </a:lvl5pPr>
            <a:lvl6pPr marL="2514600" indent="-228600" defTabSz="792163" fontAlgn="base">
              <a:spcBef>
                <a:spcPct val="0"/>
              </a:spcBef>
              <a:spcAft>
                <a:spcPct val="0"/>
              </a:spcAft>
              <a:defRPr sz="1400">
                <a:solidFill>
                  <a:schemeClr val="tx1"/>
                </a:solidFill>
                <a:latin typeface="Segoe UI Light" panose="020B0502040204020203" pitchFamily="34" charset="0"/>
              </a:defRPr>
            </a:lvl6pPr>
            <a:lvl7pPr marL="2971800" indent="-228600" defTabSz="792163" fontAlgn="base">
              <a:spcBef>
                <a:spcPct val="0"/>
              </a:spcBef>
              <a:spcAft>
                <a:spcPct val="0"/>
              </a:spcAft>
              <a:defRPr sz="1400">
                <a:solidFill>
                  <a:schemeClr val="tx1"/>
                </a:solidFill>
                <a:latin typeface="Segoe UI Light" panose="020B0502040204020203" pitchFamily="34" charset="0"/>
              </a:defRPr>
            </a:lvl7pPr>
            <a:lvl8pPr marL="3429000" indent="-228600" defTabSz="792163" fontAlgn="base">
              <a:spcBef>
                <a:spcPct val="0"/>
              </a:spcBef>
              <a:spcAft>
                <a:spcPct val="0"/>
              </a:spcAft>
              <a:defRPr sz="1400">
                <a:solidFill>
                  <a:schemeClr val="tx1"/>
                </a:solidFill>
                <a:latin typeface="Segoe UI Light" panose="020B0502040204020203" pitchFamily="34" charset="0"/>
              </a:defRPr>
            </a:lvl8pPr>
            <a:lvl9pPr marL="3886200" indent="-228600" defTabSz="792163" fontAlgn="base">
              <a:spcBef>
                <a:spcPct val="0"/>
              </a:spcBef>
              <a:spcAft>
                <a:spcPct val="0"/>
              </a:spcAft>
              <a:defRPr sz="1400">
                <a:solidFill>
                  <a:schemeClr val="tx1"/>
                </a:solidFill>
                <a:latin typeface="Segoe UI Light" panose="020B0502040204020203" pitchFamily="34" charset="0"/>
              </a:defRPr>
            </a:lvl9pPr>
          </a:lstStyle>
          <a:p>
            <a:pPr eaLnBrk="1" hangingPunct="1"/>
            <a:r>
              <a:rPr lang="en-AU" altLang="en-US" sz="800" dirty="0">
                <a:solidFill>
                  <a:schemeClr val="bg1">
                    <a:alpha val="80000"/>
                  </a:schemeClr>
                </a:solidFill>
                <a:latin typeface="Segoe UI" panose="020B0502040204020203" pitchFamily="34" charset="0"/>
                <a:cs typeface="Segoe UI" panose="020B0502040204020203" pitchFamily="34" charset="0"/>
              </a:rPr>
              <a:t>Bureau of Health Information </a:t>
            </a:r>
            <a:endParaRPr lang="en-AU" altLang="en-US" sz="800" dirty="0">
              <a:solidFill>
                <a:schemeClr val="bg1">
                  <a:alpha val="80000"/>
                </a:schemeClr>
              </a:solidFill>
              <a:latin typeface="Segoe UI" panose="020B0502040204020203" pitchFamily="34" charset="0"/>
              <a:ea typeface="Open Sans Light" panose="020B0306030504020204" pitchFamily="34" charset="0"/>
              <a:cs typeface="Segoe UI" panose="020B0502040204020203" pitchFamily="34" charset="0"/>
            </a:endParaRPr>
          </a:p>
        </p:txBody>
      </p:sp>
      <p:sp>
        <p:nvSpPr>
          <p:cNvPr id="14" name="Rectangle 9">
            <a:extLst>
              <a:ext uri="{FF2B5EF4-FFF2-40B4-BE49-F238E27FC236}">
                <a16:creationId xmlns:a16="http://schemas.microsoft.com/office/drawing/2014/main" id="{7626F5F8-60A0-4ADE-A49F-05BDE9B1E794}"/>
              </a:ext>
            </a:extLst>
          </p:cNvPr>
          <p:cNvSpPr>
            <a:spLocks noChangeArrowheads="1"/>
          </p:cNvSpPr>
          <p:nvPr userDrawn="1"/>
        </p:nvSpPr>
        <p:spPr bwMode="auto">
          <a:xfrm>
            <a:off x="5346700" y="5457825"/>
            <a:ext cx="301466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400">
                <a:solidFill>
                  <a:schemeClr val="tx1"/>
                </a:solidFill>
                <a:latin typeface="Segoe UI Light" panose="020B0502040204020203" pitchFamily="34" charset="0"/>
              </a:defRPr>
            </a:lvl1pPr>
            <a:lvl2pPr marL="742950" indent="-285750">
              <a:defRPr sz="1400">
                <a:solidFill>
                  <a:schemeClr val="tx1"/>
                </a:solidFill>
                <a:latin typeface="Segoe UI Light" panose="020B0502040204020203" pitchFamily="34" charset="0"/>
              </a:defRPr>
            </a:lvl2pPr>
            <a:lvl3pPr marL="1143000" indent="-228600">
              <a:defRPr sz="1400">
                <a:solidFill>
                  <a:schemeClr val="tx1"/>
                </a:solidFill>
                <a:latin typeface="Segoe UI Light" panose="020B0502040204020203" pitchFamily="34" charset="0"/>
              </a:defRPr>
            </a:lvl3pPr>
            <a:lvl4pPr marL="1600200" indent="-228600">
              <a:defRPr sz="1400">
                <a:solidFill>
                  <a:schemeClr val="tx1"/>
                </a:solidFill>
                <a:latin typeface="Segoe UI Light" panose="020B0502040204020203" pitchFamily="34" charset="0"/>
              </a:defRPr>
            </a:lvl4pPr>
            <a:lvl5pPr marL="2057400" indent="-228600">
              <a:defRPr sz="1400">
                <a:solidFill>
                  <a:schemeClr val="tx1"/>
                </a:solidFill>
                <a:latin typeface="Segoe UI Light" panose="020B0502040204020203" pitchFamily="34" charset="0"/>
              </a:defRPr>
            </a:lvl5pPr>
            <a:lvl6pPr marL="2514600" indent="-228600" defTabSz="792163" fontAlgn="base">
              <a:spcBef>
                <a:spcPct val="0"/>
              </a:spcBef>
              <a:spcAft>
                <a:spcPct val="0"/>
              </a:spcAft>
              <a:defRPr sz="1400">
                <a:solidFill>
                  <a:schemeClr val="tx1"/>
                </a:solidFill>
                <a:latin typeface="Segoe UI Light" panose="020B0502040204020203" pitchFamily="34" charset="0"/>
              </a:defRPr>
            </a:lvl6pPr>
            <a:lvl7pPr marL="2971800" indent="-228600" defTabSz="792163" fontAlgn="base">
              <a:spcBef>
                <a:spcPct val="0"/>
              </a:spcBef>
              <a:spcAft>
                <a:spcPct val="0"/>
              </a:spcAft>
              <a:defRPr sz="1400">
                <a:solidFill>
                  <a:schemeClr val="tx1"/>
                </a:solidFill>
                <a:latin typeface="Segoe UI Light" panose="020B0502040204020203" pitchFamily="34" charset="0"/>
              </a:defRPr>
            </a:lvl7pPr>
            <a:lvl8pPr marL="3429000" indent="-228600" defTabSz="792163" fontAlgn="base">
              <a:spcBef>
                <a:spcPct val="0"/>
              </a:spcBef>
              <a:spcAft>
                <a:spcPct val="0"/>
              </a:spcAft>
              <a:defRPr sz="1400">
                <a:solidFill>
                  <a:schemeClr val="tx1"/>
                </a:solidFill>
                <a:latin typeface="Segoe UI Light" panose="020B0502040204020203" pitchFamily="34" charset="0"/>
              </a:defRPr>
            </a:lvl8pPr>
            <a:lvl9pPr marL="3886200" indent="-228600" defTabSz="792163" fontAlgn="base">
              <a:spcBef>
                <a:spcPct val="0"/>
              </a:spcBef>
              <a:spcAft>
                <a:spcPct val="0"/>
              </a:spcAft>
              <a:defRPr sz="1400">
                <a:solidFill>
                  <a:schemeClr val="tx1"/>
                </a:solidFill>
                <a:latin typeface="Segoe UI Light" panose="020B0502040204020203" pitchFamily="34" charset="0"/>
              </a:defRPr>
            </a:lvl9pPr>
          </a:lstStyle>
          <a:p>
            <a:pPr algn="r" eaLnBrk="1" hangingPunct="1"/>
            <a:r>
              <a:rPr lang="en-AU" altLang="en-US" sz="800">
                <a:solidFill>
                  <a:schemeClr val="bg1">
                    <a:alpha val="60000"/>
                  </a:schemeClr>
                </a:solidFill>
                <a:latin typeface="Segoe UI" panose="020B0502040204020203" pitchFamily="34" charset="0"/>
                <a:cs typeface="Segoe UI" panose="020B0502040204020203" pitchFamily="34" charset="0"/>
              </a:rPr>
              <a:t>Trusted information. Informed decisions. Improved healthcare.</a:t>
            </a:r>
          </a:p>
        </p:txBody>
      </p:sp>
      <p:sp>
        <p:nvSpPr>
          <p:cNvPr id="15" name="Rectangle 12">
            <a:extLst>
              <a:ext uri="{FF2B5EF4-FFF2-40B4-BE49-F238E27FC236}">
                <a16:creationId xmlns:a16="http://schemas.microsoft.com/office/drawing/2014/main" id="{0027FD59-0A4B-439B-B9F7-7B46D6580E66}"/>
              </a:ext>
            </a:extLst>
          </p:cNvPr>
          <p:cNvSpPr>
            <a:spLocks noChangeArrowheads="1"/>
          </p:cNvSpPr>
          <p:nvPr userDrawn="1"/>
        </p:nvSpPr>
        <p:spPr bwMode="auto">
          <a:xfrm>
            <a:off x="8361363" y="5443538"/>
            <a:ext cx="23495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1400">
                <a:solidFill>
                  <a:schemeClr val="tx1"/>
                </a:solidFill>
                <a:latin typeface="Segoe UI Light" panose="020B0502040204020203" pitchFamily="34" charset="0"/>
              </a:defRPr>
            </a:lvl1pPr>
            <a:lvl2pPr marL="742950" indent="-285750">
              <a:defRPr sz="1400">
                <a:solidFill>
                  <a:schemeClr val="tx1"/>
                </a:solidFill>
                <a:latin typeface="Segoe UI Light" panose="020B0502040204020203" pitchFamily="34" charset="0"/>
              </a:defRPr>
            </a:lvl2pPr>
            <a:lvl3pPr marL="1143000" indent="-228600">
              <a:defRPr sz="1400">
                <a:solidFill>
                  <a:schemeClr val="tx1"/>
                </a:solidFill>
                <a:latin typeface="Segoe UI Light" panose="020B0502040204020203" pitchFamily="34" charset="0"/>
              </a:defRPr>
            </a:lvl3pPr>
            <a:lvl4pPr marL="1600200" indent="-228600">
              <a:defRPr sz="1400">
                <a:solidFill>
                  <a:schemeClr val="tx1"/>
                </a:solidFill>
                <a:latin typeface="Segoe UI Light" panose="020B0502040204020203" pitchFamily="34" charset="0"/>
              </a:defRPr>
            </a:lvl4pPr>
            <a:lvl5pPr marL="2057400" indent="-228600">
              <a:defRPr sz="1400">
                <a:solidFill>
                  <a:schemeClr val="tx1"/>
                </a:solidFill>
                <a:latin typeface="Segoe UI Light" panose="020B0502040204020203" pitchFamily="34" charset="0"/>
              </a:defRPr>
            </a:lvl5pPr>
            <a:lvl6pPr marL="2514600" indent="-228600" defTabSz="792163" fontAlgn="base">
              <a:spcBef>
                <a:spcPct val="0"/>
              </a:spcBef>
              <a:spcAft>
                <a:spcPct val="0"/>
              </a:spcAft>
              <a:defRPr sz="1400">
                <a:solidFill>
                  <a:schemeClr val="tx1"/>
                </a:solidFill>
                <a:latin typeface="Segoe UI Light" panose="020B0502040204020203" pitchFamily="34" charset="0"/>
              </a:defRPr>
            </a:lvl6pPr>
            <a:lvl7pPr marL="2971800" indent="-228600" defTabSz="792163" fontAlgn="base">
              <a:spcBef>
                <a:spcPct val="0"/>
              </a:spcBef>
              <a:spcAft>
                <a:spcPct val="0"/>
              </a:spcAft>
              <a:defRPr sz="1400">
                <a:solidFill>
                  <a:schemeClr val="tx1"/>
                </a:solidFill>
                <a:latin typeface="Segoe UI Light" panose="020B0502040204020203" pitchFamily="34" charset="0"/>
              </a:defRPr>
            </a:lvl7pPr>
            <a:lvl8pPr marL="3429000" indent="-228600" defTabSz="792163" fontAlgn="base">
              <a:spcBef>
                <a:spcPct val="0"/>
              </a:spcBef>
              <a:spcAft>
                <a:spcPct val="0"/>
              </a:spcAft>
              <a:defRPr sz="1400">
                <a:solidFill>
                  <a:schemeClr val="tx1"/>
                </a:solidFill>
                <a:latin typeface="Segoe UI Light" panose="020B0502040204020203" pitchFamily="34" charset="0"/>
              </a:defRPr>
            </a:lvl8pPr>
            <a:lvl9pPr marL="3886200" indent="-228600" defTabSz="792163" fontAlgn="base">
              <a:spcBef>
                <a:spcPct val="0"/>
              </a:spcBef>
              <a:spcAft>
                <a:spcPct val="0"/>
              </a:spcAft>
              <a:defRPr sz="1400">
                <a:solidFill>
                  <a:schemeClr val="tx1"/>
                </a:solidFill>
                <a:latin typeface="Segoe UI Light" panose="020B0502040204020203" pitchFamily="34" charset="0"/>
              </a:defRPr>
            </a:lvl9pPr>
          </a:lstStyle>
          <a:p>
            <a:pPr algn="r" eaLnBrk="1" hangingPunct="1"/>
            <a:fld id="{78DE003B-C5B2-49EA-860A-F49D1A4AC8D4}" type="slidenum">
              <a:rPr lang="en-AU" altLang="en-US" sz="900">
                <a:solidFill>
                  <a:schemeClr val="bg1">
                    <a:alpha val="60000"/>
                  </a:schemeClr>
                </a:solidFill>
                <a:latin typeface="Segoe UI" panose="020B0502040204020203" pitchFamily="34" charset="0"/>
                <a:cs typeface="Segoe UI" panose="020B0502040204020203" pitchFamily="34" charset="0"/>
              </a:rPr>
              <a:pPr algn="r" eaLnBrk="1" hangingPunct="1"/>
              <a:t>‹#›</a:t>
            </a:fld>
            <a:endParaRPr lang="en-AU" altLang="en-US" sz="900" dirty="0">
              <a:solidFill>
                <a:schemeClr val="bg1">
                  <a:alpha val="60000"/>
                </a:schemeClr>
              </a:solidFill>
              <a:latin typeface="Segoe UI" panose="020B0502040204020203" pitchFamily="34" charset="0"/>
              <a:cs typeface="Segoe UI" panose="020B0502040204020203" pitchFamily="34" charset="0"/>
            </a:endParaRPr>
          </a:p>
        </p:txBody>
      </p:sp>
      <p:cxnSp>
        <p:nvCxnSpPr>
          <p:cNvPr id="16" name="Straight Connector 15">
            <a:extLst>
              <a:ext uri="{FF2B5EF4-FFF2-40B4-BE49-F238E27FC236}">
                <a16:creationId xmlns:a16="http://schemas.microsoft.com/office/drawing/2014/main" id="{5350DDE7-2F6E-419B-929A-FF522C408327}"/>
              </a:ext>
            </a:extLst>
          </p:cNvPr>
          <p:cNvCxnSpPr/>
          <p:nvPr userDrawn="1"/>
        </p:nvCxnSpPr>
        <p:spPr>
          <a:xfrm>
            <a:off x="230188" y="5365750"/>
            <a:ext cx="8532812" cy="0"/>
          </a:xfrm>
          <a:prstGeom prst="line">
            <a:avLst/>
          </a:prstGeom>
          <a:ln>
            <a:solidFill>
              <a:schemeClr val="bg1">
                <a:lumMod val="9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779417"/>
      </p:ext>
    </p:extLst>
  </p:cSld>
  <p:clrMapOvr>
    <a:masterClrMapping/>
  </p:clrMapOvr>
  <p:transition>
    <p:fade/>
  </p:transition>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AU"/>
          </a:p>
        </p:txBody>
      </p:sp>
      <p:sp>
        <p:nvSpPr>
          <p:cNvPr id="7" name="Content Placeholder 6"/>
          <p:cNvSpPr>
            <a:spLocks noGrp="1"/>
          </p:cNvSpPr>
          <p:nvPr>
            <p:ph sz="quarter" idx="10"/>
          </p:nvPr>
        </p:nvSpPr>
        <p:spPr>
          <a:xfrm>
            <a:off x="430213" y="1285874"/>
            <a:ext cx="8283575" cy="385779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049274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1"/>
        </a:solidFill>
        <a:effectLst/>
      </p:bgPr>
    </p:bg>
    <p:spTree>
      <p:nvGrpSpPr>
        <p:cNvPr id="1" name=""/>
        <p:cNvGrpSpPr/>
        <p:nvPr/>
      </p:nvGrpSpPr>
      <p:grpSpPr>
        <a:xfrm>
          <a:off x="0" y="0"/>
          <a:ext cx="0" cy="0"/>
          <a:chOff x="0" y="0"/>
          <a:chExt cx="0" cy="0"/>
        </a:xfrm>
      </p:grpSpPr>
      <p:sp>
        <p:nvSpPr>
          <p:cNvPr id="3" name="Rectangle 15">
            <a:extLst>
              <a:ext uri="{FF2B5EF4-FFF2-40B4-BE49-F238E27FC236}">
                <a16:creationId xmlns:a16="http://schemas.microsoft.com/office/drawing/2014/main" id="{F46B01A6-CA19-7A06-FA14-5D2A3C9E2182}"/>
              </a:ext>
            </a:extLst>
          </p:cNvPr>
          <p:cNvSpPr/>
          <p:nvPr userDrawn="1"/>
        </p:nvSpPr>
        <p:spPr>
          <a:xfrm>
            <a:off x="0" y="0"/>
            <a:ext cx="9144000" cy="5715000"/>
          </a:xfrm>
          <a:prstGeom prst="round1Rect">
            <a:avLst>
              <a:gd name="adj" fmla="val 10349"/>
            </a:avLst>
          </a:prstGeom>
          <a:gradFill>
            <a:gsLst>
              <a:gs pos="0">
                <a:srgbClr val="7B4883"/>
              </a:gs>
              <a:gs pos="63000">
                <a:srgbClr val="3E244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dirty="0"/>
          </a:p>
        </p:txBody>
      </p:sp>
      <p:sp>
        <p:nvSpPr>
          <p:cNvPr id="2" name="Title 1"/>
          <p:cNvSpPr>
            <a:spLocks noGrp="1"/>
          </p:cNvSpPr>
          <p:nvPr>
            <p:ph type="title" hasCustomPrompt="1"/>
          </p:nvPr>
        </p:nvSpPr>
        <p:spPr>
          <a:xfrm>
            <a:off x="430212" y="1173163"/>
            <a:ext cx="8283576" cy="1620837"/>
          </a:xfrm>
        </p:spPr>
        <p:txBody>
          <a:bodyPr anchor="b"/>
          <a:lstStyle>
            <a:lvl1pPr>
              <a:defRPr sz="4000">
                <a:solidFill>
                  <a:schemeClr val="bg1"/>
                </a:solidFill>
              </a:defRPr>
            </a:lvl1pPr>
          </a:lstStyle>
          <a:p>
            <a:r>
              <a:rPr lang="en-US" dirty="0"/>
              <a:t>Divider slide title</a:t>
            </a:r>
            <a:endParaRPr lang="en-AU" dirty="0"/>
          </a:p>
        </p:txBody>
      </p:sp>
      <p:pic>
        <p:nvPicPr>
          <p:cNvPr id="4" name="Picture 3">
            <a:extLst>
              <a:ext uri="{FF2B5EF4-FFF2-40B4-BE49-F238E27FC236}">
                <a16:creationId xmlns:a16="http://schemas.microsoft.com/office/drawing/2014/main" id="{B62C877D-5BF6-4D2F-B904-E78126F56680}"/>
              </a:ext>
            </a:extLst>
          </p:cNvPr>
          <p:cNvPicPr>
            <a:picLocks noChangeAspect="1"/>
          </p:cNvPicPr>
          <p:nvPr userDrawn="1"/>
        </p:nvPicPr>
        <p:blipFill>
          <a:blip r:embed="rId2"/>
          <a:stretch>
            <a:fillRect/>
          </a:stretch>
        </p:blipFill>
        <p:spPr>
          <a:xfrm>
            <a:off x="8297268" y="-7144"/>
            <a:ext cx="853875" cy="859050"/>
          </a:xfrm>
          <a:prstGeom prst="rect">
            <a:avLst/>
          </a:prstGeom>
        </p:spPr>
      </p:pic>
    </p:spTree>
    <p:extLst>
      <p:ext uri="{BB962C8B-B14F-4D97-AF65-F5344CB8AC3E}">
        <p14:creationId xmlns:p14="http://schemas.microsoft.com/office/powerpoint/2010/main" val="242138051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 name="Rectangle 15">
            <a:extLst>
              <a:ext uri="{FF2B5EF4-FFF2-40B4-BE49-F238E27FC236}">
                <a16:creationId xmlns:a16="http://schemas.microsoft.com/office/drawing/2014/main" id="{3217B2A4-3C82-3591-6726-F72348A12D82}"/>
              </a:ext>
            </a:extLst>
          </p:cNvPr>
          <p:cNvSpPr/>
          <p:nvPr userDrawn="1"/>
        </p:nvSpPr>
        <p:spPr>
          <a:xfrm>
            <a:off x="0" y="0"/>
            <a:ext cx="9144000" cy="5715000"/>
          </a:xfrm>
          <a:prstGeom prst="round1Rect">
            <a:avLst>
              <a:gd name="adj" fmla="val 10349"/>
            </a:avLst>
          </a:prstGeom>
          <a:gradFill>
            <a:gsLst>
              <a:gs pos="0">
                <a:srgbClr val="7B4883"/>
              </a:gs>
              <a:gs pos="63000">
                <a:srgbClr val="3E244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AU" dirty="0"/>
          </a:p>
        </p:txBody>
      </p:sp>
      <p:sp>
        <p:nvSpPr>
          <p:cNvPr id="2" name="Title 1"/>
          <p:cNvSpPr>
            <a:spLocks noGrp="1"/>
          </p:cNvSpPr>
          <p:nvPr>
            <p:ph type="title" hasCustomPrompt="1"/>
          </p:nvPr>
        </p:nvSpPr>
        <p:spPr>
          <a:xfrm>
            <a:off x="430212" y="1173163"/>
            <a:ext cx="8283576" cy="1620837"/>
          </a:xfrm>
        </p:spPr>
        <p:txBody>
          <a:bodyPr anchor="b"/>
          <a:lstStyle>
            <a:lvl1pPr>
              <a:defRPr sz="4000">
                <a:solidFill>
                  <a:schemeClr val="bg1"/>
                </a:solidFill>
              </a:defRPr>
            </a:lvl1pPr>
          </a:lstStyle>
          <a:p>
            <a:r>
              <a:rPr lang="en-US" dirty="0"/>
              <a:t>Thank you</a:t>
            </a:r>
            <a:endParaRPr lang="en-AU" dirty="0"/>
          </a:p>
        </p:txBody>
      </p:sp>
      <p:sp>
        <p:nvSpPr>
          <p:cNvPr id="4" name="Text Placeholder 3"/>
          <p:cNvSpPr>
            <a:spLocks noGrp="1"/>
          </p:cNvSpPr>
          <p:nvPr>
            <p:ph type="body" sz="quarter" idx="10" hasCustomPrompt="1"/>
          </p:nvPr>
        </p:nvSpPr>
        <p:spPr>
          <a:xfrm>
            <a:off x="431800" y="2921000"/>
            <a:ext cx="8281988" cy="1524000"/>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pPr lvl="0"/>
            <a:r>
              <a:rPr lang="en-US" dirty="0"/>
              <a:t>name@health.nsw.gov.au</a:t>
            </a:r>
          </a:p>
        </p:txBody>
      </p:sp>
      <p:pic>
        <p:nvPicPr>
          <p:cNvPr id="6" name="Picture 5">
            <a:extLst>
              <a:ext uri="{FF2B5EF4-FFF2-40B4-BE49-F238E27FC236}">
                <a16:creationId xmlns:a16="http://schemas.microsoft.com/office/drawing/2014/main" id="{CE8ED365-6AB7-449A-A49F-16BF6B604FA5}"/>
              </a:ext>
            </a:extLst>
          </p:cNvPr>
          <p:cNvPicPr>
            <a:picLocks noChangeAspect="1"/>
          </p:cNvPicPr>
          <p:nvPr userDrawn="1"/>
        </p:nvPicPr>
        <p:blipFill>
          <a:blip r:embed="rId2"/>
          <a:stretch>
            <a:fillRect/>
          </a:stretch>
        </p:blipFill>
        <p:spPr>
          <a:xfrm>
            <a:off x="8297268" y="-7144"/>
            <a:ext cx="853875" cy="859050"/>
          </a:xfrm>
          <a:prstGeom prst="rect">
            <a:avLst/>
          </a:prstGeom>
        </p:spPr>
      </p:pic>
    </p:spTree>
    <p:extLst>
      <p:ext uri="{BB962C8B-B14F-4D97-AF65-F5344CB8AC3E}">
        <p14:creationId xmlns:p14="http://schemas.microsoft.com/office/powerpoint/2010/main" val="7917376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30212" y="124158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8" name="Content Placeholder 6"/>
          <p:cNvSpPr>
            <a:spLocks noGrp="1"/>
          </p:cNvSpPr>
          <p:nvPr>
            <p:ph sz="quarter" idx="11"/>
          </p:nvPr>
        </p:nvSpPr>
        <p:spPr>
          <a:xfrm>
            <a:off x="430212" y="184499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9" name="Content Placeholder 6"/>
          <p:cNvSpPr>
            <a:spLocks noGrp="1"/>
          </p:cNvSpPr>
          <p:nvPr>
            <p:ph sz="quarter" idx="12"/>
          </p:nvPr>
        </p:nvSpPr>
        <p:spPr>
          <a:xfrm>
            <a:off x="430212" y="244840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0" name="Content Placeholder 6"/>
          <p:cNvSpPr>
            <a:spLocks noGrp="1"/>
          </p:cNvSpPr>
          <p:nvPr>
            <p:ph sz="quarter" idx="13"/>
          </p:nvPr>
        </p:nvSpPr>
        <p:spPr>
          <a:xfrm>
            <a:off x="430212" y="365522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1" name="Content Placeholder 6"/>
          <p:cNvSpPr>
            <a:spLocks noGrp="1"/>
          </p:cNvSpPr>
          <p:nvPr>
            <p:ph sz="quarter" idx="14"/>
          </p:nvPr>
        </p:nvSpPr>
        <p:spPr>
          <a:xfrm>
            <a:off x="430212" y="305181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2" name="Content Placeholder 6">
            <a:extLst>
              <a:ext uri="{FF2B5EF4-FFF2-40B4-BE49-F238E27FC236}">
                <a16:creationId xmlns:a16="http://schemas.microsoft.com/office/drawing/2014/main" id="{E93D8B3A-EE29-4954-8D9E-8A6522B10270}"/>
              </a:ext>
            </a:extLst>
          </p:cNvPr>
          <p:cNvSpPr>
            <a:spLocks noGrp="1"/>
          </p:cNvSpPr>
          <p:nvPr>
            <p:ph sz="quarter" idx="15"/>
          </p:nvPr>
        </p:nvSpPr>
        <p:spPr>
          <a:xfrm>
            <a:off x="430212" y="425863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3" name="Title 1">
            <a:extLst>
              <a:ext uri="{FF2B5EF4-FFF2-40B4-BE49-F238E27FC236}">
                <a16:creationId xmlns:a16="http://schemas.microsoft.com/office/drawing/2014/main" id="{68CF02DF-4F94-4CE2-A960-C9373BCC700B}"/>
              </a:ext>
            </a:extLst>
          </p:cNvPr>
          <p:cNvSpPr>
            <a:spLocks noGrp="1"/>
          </p:cNvSpPr>
          <p:nvPr>
            <p:ph type="title" hasCustomPrompt="1"/>
          </p:nvPr>
        </p:nvSpPr>
        <p:spPr>
          <a:xfrm>
            <a:off x="430212" y="268440"/>
            <a:ext cx="8283576" cy="717398"/>
          </a:xfrm>
        </p:spPr>
        <p:txBody>
          <a:bodyPr/>
          <a:lstStyle>
            <a:lvl1pPr>
              <a:defRPr/>
            </a:lvl1pPr>
          </a:lstStyle>
          <a:p>
            <a:r>
              <a:rPr lang="en-US" dirty="0"/>
              <a:t>Slide heading</a:t>
            </a:r>
            <a:endParaRPr lang="en-AU" dirty="0"/>
          </a:p>
        </p:txBody>
      </p:sp>
    </p:spTree>
    <p:extLst>
      <p:ext uri="{BB962C8B-B14F-4D97-AF65-F5344CB8AC3E}">
        <p14:creationId xmlns:p14="http://schemas.microsoft.com/office/powerpoint/2010/main" val="7419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_subheading">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30212" y="124158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8" name="Content Placeholder 6"/>
          <p:cNvSpPr>
            <a:spLocks noGrp="1"/>
          </p:cNvSpPr>
          <p:nvPr>
            <p:ph sz="quarter" idx="11"/>
          </p:nvPr>
        </p:nvSpPr>
        <p:spPr>
          <a:xfrm>
            <a:off x="430212" y="184499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9" name="Content Placeholder 6"/>
          <p:cNvSpPr>
            <a:spLocks noGrp="1"/>
          </p:cNvSpPr>
          <p:nvPr>
            <p:ph sz="quarter" idx="12"/>
          </p:nvPr>
        </p:nvSpPr>
        <p:spPr>
          <a:xfrm>
            <a:off x="430212" y="244840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0" name="Content Placeholder 6"/>
          <p:cNvSpPr>
            <a:spLocks noGrp="1"/>
          </p:cNvSpPr>
          <p:nvPr>
            <p:ph sz="quarter" idx="13"/>
          </p:nvPr>
        </p:nvSpPr>
        <p:spPr>
          <a:xfrm>
            <a:off x="430212" y="365522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1" name="Content Placeholder 6"/>
          <p:cNvSpPr>
            <a:spLocks noGrp="1"/>
          </p:cNvSpPr>
          <p:nvPr>
            <p:ph sz="quarter" idx="14"/>
          </p:nvPr>
        </p:nvSpPr>
        <p:spPr>
          <a:xfrm>
            <a:off x="430212" y="305181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2" name="Content Placeholder 6">
            <a:extLst>
              <a:ext uri="{FF2B5EF4-FFF2-40B4-BE49-F238E27FC236}">
                <a16:creationId xmlns:a16="http://schemas.microsoft.com/office/drawing/2014/main" id="{E93D8B3A-EE29-4954-8D9E-8A6522B10270}"/>
              </a:ext>
            </a:extLst>
          </p:cNvPr>
          <p:cNvSpPr>
            <a:spLocks noGrp="1"/>
          </p:cNvSpPr>
          <p:nvPr>
            <p:ph sz="quarter" idx="15"/>
          </p:nvPr>
        </p:nvSpPr>
        <p:spPr>
          <a:xfrm>
            <a:off x="430212" y="4258634"/>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4" name="Title 1">
            <a:extLst>
              <a:ext uri="{FF2B5EF4-FFF2-40B4-BE49-F238E27FC236}">
                <a16:creationId xmlns:a16="http://schemas.microsoft.com/office/drawing/2014/main" id="{6CBB07BD-2048-4931-B863-E90C407A544E}"/>
              </a:ext>
            </a:extLst>
          </p:cNvPr>
          <p:cNvSpPr>
            <a:spLocks noGrp="1"/>
          </p:cNvSpPr>
          <p:nvPr>
            <p:ph type="title" hasCustomPrompt="1"/>
          </p:nvPr>
        </p:nvSpPr>
        <p:spPr>
          <a:xfrm>
            <a:off x="430212" y="268440"/>
            <a:ext cx="8283576" cy="420536"/>
          </a:xfrm>
        </p:spPr>
        <p:txBody>
          <a:bodyPr/>
          <a:lstStyle>
            <a:lvl1pPr>
              <a:defRPr/>
            </a:lvl1pPr>
          </a:lstStyle>
          <a:p>
            <a:r>
              <a:rPr lang="en-US" dirty="0"/>
              <a:t>Slide heading</a:t>
            </a:r>
            <a:endParaRPr lang="en-AU" dirty="0"/>
          </a:p>
        </p:txBody>
      </p:sp>
      <p:sp>
        <p:nvSpPr>
          <p:cNvPr id="15" name="Text Placeholder 12">
            <a:extLst>
              <a:ext uri="{FF2B5EF4-FFF2-40B4-BE49-F238E27FC236}">
                <a16:creationId xmlns:a16="http://schemas.microsoft.com/office/drawing/2014/main" id="{7205468A-AB30-407A-8FF3-D09AE3847629}"/>
              </a:ext>
            </a:extLst>
          </p:cNvPr>
          <p:cNvSpPr>
            <a:spLocks noGrp="1"/>
          </p:cNvSpPr>
          <p:nvPr>
            <p:ph type="body" sz="quarter" idx="16" hasCustomPrompt="1"/>
          </p:nvPr>
        </p:nvSpPr>
        <p:spPr>
          <a:xfrm>
            <a:off x="430213" y="688976"/>
            <a:ext cx="8283575" cy="296862"/>
          </a:xfrm>
        </p:spPr>
        <p:txBody>
          <a:bodyPr anchor="b"/>
          <a:lstStyle>
            <a:lvl1pPr>
              <a:defRPr sz="1400">
                <a:solidFill>
                  <a:srgbClr val="E35205"/>
                </a:solidFill>
                <a:latin typeface="Segoe UI Semibold" panose="020B0702040204020203" pitchFamily="34" charset="0"/>
                <a:cs typeface="Segoe UI Semibold" panose="020B0702040204020203" pitchFamily="34" charset="0"/>
              </a:defRPr>
            </a:lvl1pPr>
          </a:lstStyle>
          <a:p>
            <a:pPr lvl="0"/>
            <a:r>
              <a:rPr lang="en-US" dirty="0"/>
              <a:t>Subheading</a:t>
            </a:r>
          </a:p>
        </p:txBody>
      </p:sp>
    </p:spTree>
    <p:extLst>
      <p:ext uri="{BB962C8B-B14F-4D97-AF65-F5344CB8AC3E}">
        <p14:creationId xmlns:p14="http://schemas.microsoft.com/office/powerpoint/2010/main" val="1020186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75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after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22" presetClass="entr" presetSubtype="8"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_Subheading2">
    <p:spTree>
      <p:nvGrpSpPr>
        <p:cNvPr id="1" name=""/>
        <p:cNvGrpSpPr/>
        <p:nvPr/>
      </p:nvGrpSpPr>
      <p:grpSpPr>
        <a:xfrm>
          <a:off x="0" y="0"/>
          <a:ext cx="0" cy="0"/>
          <a:chOff x="0" y="0"/>
          <a:chExt cx="0" cy="0"/>
        </a:xfrm>
      </p:grpSpPr>
      <p:sp>
        <p:nvSpPr>
          <p:cNvPr id="12" name="Text Placeholder 3"/>
          <p:cNvSpPr>
            <a:spLocks noGrp="1"/>
          </p:cNvSpPr>
          <p:nvPr>
            <p:ph type="body" sz="quarter" idx="15" hasCustomPrompt="1"/>
          </p:nvPr>
        </p:nvSpPr>
        <p:spPr>
          <a:xfrm>
            <a:off x="430213" y="1236663"/>
            <a:ext cx="8281987" cy="249620"/>
          </a:xfrm>
        </p:spPr>
        <p:txBody>
          <a:bodyPr>
            <a:spAutoFit/>
          </a:bodyPr>
          <a:lstStyle>
            <a:lvl1pPr>
              <a:defRPr sz="1600" baseline="0">
                <a:solidFill>
                  <a:srgbClr val="4D4D4F"/>
                </a:solidFill>
                <a:latin typeface="Segoe UI Semibold" panose="020B0702040204020203" pitchFamily="34" charset="0"/>
                <a:cs typeface="Segoe UI Semibold" panose="020B0702040204020203" pitchFamily="34" charset="0"/>
              </a:defRPr>
            </a:lvl1pPr>
            <a:lvl2pPr>
              <a:defRPr sz="2000">
                <a:solidFill>
                  <a:srgbClr val="4D4D4F"/>
                </a:solidFill>
              </a:defRPr>
            </a:lvl2pPr>
            <a:lvl3pPr>
              <a:defRPr sz="2000">
                <a:solidFill>
                  <a:srgbClr val="4D4D4F"/>
                </a:solidFill>
              </a:defRPr>
            </a:lvl3pPr>
            <a:lvl4pPr>
              <a:defRPr sz="2000">
                <a:solidFill>
                  <a:srgbClr val="4D4D4F"/>
                </a:solidFill>
              </a:defRPr>
            </a:lvl4pPr>
            <a:lvl5pPr>
              <a:defRPr sz="2000">
                <a:solidFill>
                  <a:srgbClr val="4D4D4F"/>
                </a:solidFill>
              </a:defRPr>
            </a:lvl5pPr>
          </a:lstStyle>
          <a:p>
            <a:pPr lvl="0"/>
            <a:r>
              <a:rPr lang="en-US" dirty="0"/>
              <a:t>Subheading </a:t>
            </a:r>
          </a:p>
        </p:txBody>
      </p:sp>
      <p:sp>
        <p:nvSpPr>
          <p:cNvPr id="14" name="Content Placeholder 6">
            <a:extLst>
              <a:ext uri="{FF2B5EF4-FFF2-40B4-BE49-F238E27FC236}">
                <a16:creationId xmlns:a16="http://schemas.microsoft.com/office/drawing/2014/main" id="{919F05C4-6862-4D98-A6EE-C4301C71D2A4}"/>
              </a:ext>
            </a:extLst>
          </p:cNvPr>
          <p:cNvSpPr>
            <a:spLocks noGrp="1"/>
          </p:cNvSpPr>
          <p:nvPr>
            <p:ph sz="quarter" idx="11"/>
          </p:nvPr>
        </p:nvSpPr>
        <p:spPr>
          <a:xfrm>
            <a:off x="430212" y="1628017"/>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5" name="Content Placeholder 6">
            <a:extLst>
              <a:ext uri="{FF2B5EF4-FFF2-40B4-BE49-F238E27FC236}">
                <a16:creationId xmlns:a16="http://schemas.microsoft.com/office/drawing/2014/main" id="{E1256CF6-4722-4FAC-9D89-40118F117C35}"/>
              </a:ext>
            </a:extLst>
          </p:cNvPr>
          <p:cNvSpPr>
            <a:spLocks noGrp="1"/>
          </p:cNvSpPr>
          <p:nvPr>
            <p:ph sz="quarter" idx="12"/>
          </p:nvPr>
        </p:nvSpPr>
        <p:spPr>
          <a:xfrm>
            <a:off x="430212" y="2231427"/>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6" name="Content Placeholder 6">
            <a:extLst>
              <a:ext uri="{FF2B5EF4-FFF2-40B4-BE49-F238E27FC236}">
                <a16:creationId xmlns:a16="http://schemas.microsoft.com/office/drawing/2014/main" id="{19D0C093-CFC4-44E6-8E72-BBE63FA6252C}"/>
              </a:ext>
            </a:extLst>
          </p:cNvPr>
          <p:cNvSpPr>
            <a:spLocks noGrp="1"/>
          </p:cNvSpPr>
          <p:nvPr>
            <p:ph sz="quarter" idx="13"/>
          </p:nvPr>
        </p:nvSpPr>
        <p:spPr>
          <a:xfrm>
            <a:off x="430212" y="3438247"/>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7" name="Content Placeholder 6">
            <a:extLst>
              <a:ext uri="{FF2B5EF4-FFF2-40B4-BE49-F238E27FC236}">
                <a16:creationId xmlns:a16="http://schemas.microsoft.com/office/drawing/2014/main" id="{BB035964-EDD9-4F46-B7C5-C0DC5088B868}"/>
              </a:ext>
            </a:extLst>
          </p:cNvPr>
          <p:cNvSpPr>
            <a:spLocks noGrp="1"/>
          </p:cNvSpPr>
          <p:nvPr>
            <p:ph sz="quarter" idx="14"/>
          </p:nvPr>
        </p:nvSpPr>
        <p:spPr>
          <a:xfrm>
            <a:off x="430212" y="2834837"/>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8" name="Content Placeholder 6">
            <a:extLst>
              <a:ext uri="{FF2B5EF4-FFF2-40B4-BE49-F238E27FC236}">
                <a16:creationId xmlns:a16="http://schemas.microsoft.com/office/drawing/2014/main" id="{C983100C-FFC0-44DB-95B0-FFA1E7A1F602}"/>
              </a:ext>
            </a:extLst>
          </p:cNvPr>
          <p:cNvSpPr>
            <a:spLocks noGrp="1"/>
          </p:cNvSpPr>
          <p:nvPr>
            <p:ph sz="quarter" idx="16"/>
          </p:nvPr>
        </p:nvSpPr>
        <p:spPr>
          <a:xfrm>
            <a:off x="430212" y="4041657"/>
            <a:ext cx="8281987"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20" name="Title 1">
            <a:extLst>
              <a:ext uri="{FF2B5EF4-FFF2-40B4-BE49-F238E27FC236}">
                <a16:creationId xmlns:a16="http://schemas.microsoft.com/office/drawing/2014/main" id="{88452DEF-430E-4C5F-AF10-F5E6AF2E0B40}"/>
              </a:ext>
            </a:extLst>
          </p:cNvPr>
          <p:cNvSpPr>
            <a:spLocks noGrp="1"/>
          </p:cNvSpPr>
          <p:nvPr>
            <p:ph type="title" hasCustomPrompt="1"/>
          </p:nvPr>
        </p:nvSpPr>
        <p:spPr>
          <a:xfrm>
            <a:off x="430212" y="268440"/>
            <a:ext cx="8283576" cy="717398"/>
          </a:xfrm>
        </p:spPr>
        <p:txBody>
          <a:bodyPr/>
          <a:lstStyle/>
          <a:p>
            <a:r>
              <a:rPr lang="en-US" dirty="0"/>
              <a:t>Slide heading</a:t>
            </a:r>
            <a:endParaRPr lang="en-AU" dirty="0"/>
          </a:p>
        </p:txBody>
      </p:sp>
    </p:spTree>
    <p:extLst>
      <p:ext uri="{BB962C8B-B14F-4D97-AF65-F5344CB8AC3E}">
        <p14:creationId xmlns:p14="http://schemas.microsoft.com/office/powerpoint/2010/main" val="318651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75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animBg="1">
        <p:tmplLst>
          <p:tmpl>
            <p:tnLst>
              <p:par>
                <p:cTn presetID="10" presetClass="entr" presetSubtype="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after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animBg="1">
        <p:tmplLst>
          <p:tmpl>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_2 columns">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30212" y="1241584"/>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2" name="Title 1"/>
          <p:cNvSpPr>
            <a:spLocks noGrp="1"/>
          </p:cNvSpPr>
          <p:nvPr>
            <p:ph type="title" hasCustomPrompt="1"/>
          </p:nvPr>
        </p:nvSpPr>
        <p:spPr/>
        <p:txBody>
          <a:bodyPr/>
          <a:lstStyle/>
          <a:p>
            <a:r>
              <a:rPr lang="en-US" dirty="0"/>
              <a:t>Slide heading</a:t>
            </a:r>
            <a:endParaRPr lang="en-AU" dirty="0"/>
          </a:p>
        </p:txBody>
      </p:sp>
      <p:sp>
        <p:nvSpPr>
          <p:cNvPr id="8" name="Content Placeholder 6"/>
          <p:cNvSpPr>
            <a:spLocks noGrp="1"/>
          </p:cNvSpPr>
          <p:nvPr>
            <p:ph sz="quarter" idx="11"/>
          </p:nvPr>
        </p:nvSpPr>
        <p:spPr>
          <a:xfrm>
            <a:off x="430212" y="1868868"/>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9" name="Content Placeholder 6"/>
          <p:cNvSpPr>
            <a:spLocks noGrp="1"/>
          </p:cNvSpPr>
          <p:nvPr>
            <p:ph sz="quarter" idx="12"/>
          </p:nvPr>
        </p:nvSpPr>
        <p:spPr>
          <a:xfrm>
            <a:off x="430212" y="2496152"/>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0" name="Content Placeholder 6"/>
          <p:cNvSpPr>
            <a:spLocks noGrp="1"/>
          </p:cNvSpPr>
          <p:nvPr>
            <p:ph sz="quarter" idx="13"/>
          </p:nvPr>
        </p:nvSpPr>
        <p:spPr>
          <a:xfrm>
            <a:off x="430212" y="3761464"/>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1" name="Content Placeholder 6"/>
          <p:cNvSpPr>
            <a:spLocks noGrp="1"/>
          </p:cNvSpPr>
          <p:nvPr>
            <p:ph sz="quarter" idx="14"/>
          </p:nvPr>
        </p:nvSpPr>
        <p:spPr>
          <a:xfrm>
            <a:off x="430212" y="3128808"/>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7" name="Content Placeholder 6"/>
          <p:cNvSpPr>
            <a:spLocks noGrp="1"/>
          </p:cNvSpPr>
          <p:nvPr>
            <p:ph sz="quarter" idx="15"/>
          </p:nvPr>
        </p:nvSpPr>
        <p:spPr>
          <a:xfrm>
            <a:off x="4663788" y="1241584"/>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8" name="Content Placeholder 6"/>
          <p:cNvSpPr>
            <a:spLocks noGrp="1"/>
          </p:cNvSpPr>
          <p:nvPr>
            <p:ph sz="quarter" idx="16"/>
          </p:nvPr>
        </p:nvSpPr>
        <p:spPr>
          <a:xfrm>
            <a:off x="4663788" y="1868868"/>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9" name="Content Placeholder 6"/>
          <p:cNvSpPr>
            <a:spLocks noGrp="1"/>
          </p:cNvSpPr>
          <p:nvPr>
            <p:ph sz="quarter" idx="17"/>
          </p:nvPr>
        </p:nvSpPr>
        <p:spPr>
          <a:xfrm>
            <a:off x="4663788" y="2496152"/>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20" name="Content Placeholder 6"/>
          <p:cNvSpPr>
            <a:spLocks noGrp="1"/>
          </p:cNvSpPr>
          <p:nvPr>
            <p:ph sz="quarter" idx="18"/>
          </p:nvPr>
        </p:nvSpPr>
        <p:spPr>
          <a:xfrm>
            <a:off x="4663788" y="3761464"/>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21" name="Content Placeholder 6"/>
          <p:cNvSpPr>
            <a:spLocks noGrp="1"/>
          </p:cNvSpPr>
          <p:nvPr>
            <p:ph sz="quarter" idx="19"/>
          </p:nvPr>
        </p:nvSpPr>
        <p:spPr>
          <a:xfrm>
            <a:off x="4663788" y="3128808"/>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3" name="Content Placeholder 6">
            <a:extLst>
              <a:ext uri="{FF2B5EF4-FFF2-40B4-BE49-F238E27FC236}">
                <a16:creationId xmlns:a16="http://schemas.microsoft.com/office/drawing/2014/main" id="{8C4BD261-0C1D-4150-947F-BDC24B3F52EF}"/>
              </a:ext>
            </a:extLst>
          </p:cNvPr>
          <p:cNvSpPr>
            <a:spLocks noGrp="1"/>
          </p:cNvSpPr>
          <p:nvPr>
            <p:ph sz="quarter" idx="20"/>
          </p:nvPr>
        </p:nvSpPr>
        <p:spPr>
          <a:xfrm>
            <a:off x="430212" y="4394120"/>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4" name="Content Placeholder 6">
            <a:extLst>
              <a:ext uri="{FF2B5EF4-FFF2-40B4-BE49-F238E27FC236}">
                <a16:creationId xmlns:a16="http://schemas.microsoft.com/office/drawing/2014/main" id="{17C47D5F-A634-4406-A6ED-1D6343978F52}"/>
              </a:ext>
            </a:extLst>
          </p:cNvPr>
          <p:cNvSpPr>
            <a:spLocks noGrp="1"/>
          </p:cNvSpPr>
          <p:nvPr>
            <p:ph sz="quarter" idx="21"/>
          </p:nvPr>
        </p:nvSpPr>
        <p:spPr>
          <a:xfrm>
            <a:off x="4663788" y="4394120"/>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3853175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4000"/>
                            </p:stCondLst>
                            <p:childTnLst>
                              <p:par>
                                <p:cTn id="29" presetID="10" presetClass="entr" presetSubtype="0" fill="hold" grpId="0" nodeType="afterEffect">
                                  <p:stCondLst>
                                    <p:cond delay="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4750"/>
                            </p:stCondLst>
                            <p:childTnLst>
                              <p:par>
                                <p:cTn id="33" presetID="10" presetClass="entr" presetSubtype="0" fill="hold" grpId="0" nodeType="afterEffect">
                                  <p:stCondLst>
                                    <p:cond delay="25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5500"/>
                            </p:stCondLst>
                            <p:childTnLst>
                              <p:par>
                                <p:cTn id="37" presetID="10" presetClass="entr" presetSubtype="0" fill="hold" grpId="0" nodeType="afterEffect">
                                  <p:stCondLst>
                                    <p:cond delay="25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6250"/>
                            </p:stCondLst>
                            <p:childTnLst>
                              <p:par>
                                <p:cTn id="41" presetID="10" presetClass="entr" presetSubtype="0" fill="hold" grpId="0" nodeType="afterEffect">
                                  <p:stCondLst>
                                    <p:cond delay="25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7500"/>
                            </p:stCondLst>
                            <p:childTnLst>
                              <p:par>
                                <p:cTn id="49" presetID="10"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10" presetClass="entr" presetSubtype="0" fill="hold" nodeType="after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animBg="1">
        <p:tmplLst>
          <p:tmpl>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7" grpId="0" animBg="1">
        <p:tmplLst>
          <p:tmpl>
            <p:tnLst>
              <p:par>
                <p:cTn presetID="10" presetClass="entr" presetSubtype="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8" grpId="0" animBg="1">
        <p:tmplLst>
          <p:tmpl>
            <p:tnLst>
              <p:par>
                <p:cTn presetID="10" presetClass="entr" presetSubtype="0"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s_2 column_with sub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heading</a:t>
            </a:r>
            <a:endParaRPr lang="en-AU" dirty="0"/>
          </a:p>
        </p:txBody>
      </p:sp>
      <p:sp>
        <p:nvSpPr>
          <p:cNvPr id="8" name="Content Placeholder 6"/>
          <p:cNvSpPr>
            <a:spLocks noGrp="1"/>
          </p:cNvSpPr>
          <p:nvPr>
            <p:ph sz="quarter" idx="11"/>
          </p:nvPr>
        </p:nvSpPr>
        <p:spPr>
          <a:xfrm>
            <a:off x="430212" y="1602518"/>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9" name="Content Placeholder 6"/>
          <p:cNvSpPr>
            <a:spLocks noGrp="1"/>
          </p:cNvSpPr>
          <p:nvPr>
            <p:ph sz="quarter" idx="12"/>
          </p:nvPr>
        </p:nvSpPr>
        <p:spPr>
          <a:xfrm>
            <a:off x="430212" y="2213861"/>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0" name="Content Placeholder 6"/>
          <p:cNvSpPr>
            <a:spLocks noGrp="1"/>
          </p:cNvSpPr>
          <p:nvPr>
            <p:ph sz="quarter" idx="13"/>
          </p:nvPr>
        </p:nvSpPr>
        <p:spPr>
          <a:xfrm>
            <a:off x="430212" y="3436547"/>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1" name="Content Placeholder 6"/>
          <p:cNvSpPr>
            <a:spLocks noGrp="1"/>
          </p:cNvSpPr>
          <p:nvPr>
            <p:ph sz="quarter" idx="14"/>
          </p:nvPr>
        </p:nvSpPr>
        <p:spPr>
          <a:xfrm>
            <a:off x="430212" y="2825204"/>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3" name="Content Placeholder 6"/>
          <p:cNvSpPr>
            <a:spLocks noGrp="1"/>
          </p:cNvSpPr>
          <p:nvPr>
            <p:ph sz="quarter" idx="16"/>
          </p:nvPr>
        </p:nvSpPr>
        <p:spPr>
          <a:xfrm>
            <a:off x="4663788" y="1602518"/>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4" name="Content Placeholder 6"/>
          <p:cNvSpPr>
            <a:spLocks noGrp="1"/>
          </p:cNvSpPr>
          <p:nvPr>
            <p:ph sz="quarter" idx="17"/>
          </p:nvPr>
        </p:nvSpPr>
        <p:spPr>
          <a:xfrm>
            <a:off x="4663788" y="2213861"/>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5" name="Content Placeholder 6"/>
          <p:cNvSpPr>
            <a:spLocks noGrp="1"/>
          </p:cNvSpPr>
          <p:nvPr>
            <p:ph sz="quarter" idx="18"/>
          </p:nvPr>
        </p:nvSpPr>
        <p:spPr>
          <a:xfrm>
            <a:off x="4663788" y="3436547"/>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6" name="Content Placeholder 6"/>
          <p:cNvSpPr>
            <a:spLocks noGrp="1"/>
          </p:cNvSpPr>
          <p:nvPr>
            <p:ph sz="quarter" idx="19"/>
          </p:nvPr>
        </p:nvSpPr>
        <p:spPr>
          <a:xfrm>
            <a:off x="4663788" y="2825204"/>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7" name="Text Placeholder 3">
            <a:extLst>
              <a:ext uri="{FF2B5EF4-FFF2-40B4-BE49-F238E27FC236}">
                <a16:creationId xmlns:a16="http://schemas.microsoft.com/office/drawing/2014/main" id="{F65C3BD3-6BCF-433E-AAFA-F354A0B1595F}"/>
              </a:ext>
            </a:extLst>
          </p:cNvPr>
          <p:cNvSpPr>
            <a:spLocks noGrp="1"/>
          </p:cNvSpPr>
          <p:nvPr>
            <p:ph type="body" sz="quarter" idx="15" hasCustomPrompt="1"/>
          </p:nvPr>
        </p:nvSpPr>
        <p:spPr>
          <a:xfrm>
            <a:off x="430213" y="1236663"/>
            <a:ext cx="4049999" cy="249620"/>
          </a:xfrm>
        </p:spPr>
        <p:txBody>
          <a:bodyPr wrap="square">
            <a:spAutoFit/>
          </a:bodyPr>
          <a:lstStyle>
            <a:lvl1pPr>
              <a:defRPr sz="1600" baseline="0">
                <a:solidFill>
                  <a:srgbClr val="4D4D4F"/>
                </a:solidFill>
                <a:latin typeface="Segoe UI Semibold" panose="020B0702040204020203" pitchFamily="34" charset="0"/>
                <a:cs typeface="Segoe UI Semibold" panose="020B0702040204020203" pitchFamily="34" charset="0"/>
              </a:defRPr>
            </a:lvl1pPr>
            <a:lvl2pPr>
              <a:defRPr sz="2000">
                <a:solidFill>
                  <a:srgbClr val="4D4D4F"/>
                </a:solidFill>
              </a:defRPr>
            </a:lvl2pPr>
            <a:lvl3pPr>
              <a:defRPr sz="2000">
                <a:solidFill>
                  <a:srgbClr val="4D4D4F"/>
                </a:solidFill>
              </a:defRPr>
            </a:lvl3pPr>
            <a:lvl4pPr>
              <a:defRPr sz="2000">
                <a:solidFill>
                  <a:srgbClr val="4D4D4F"/>
                </a:solidFill>
              </a:defRPr>
            </a:lvl4pPr>
            <a:lvl5pPr>
              <a:defRPr sz="2000">
                <a:solidFill>
                  <a:srgbClr val="4D4D4F"/>
                </a:solidFill>
              </a:defRPr>
            </a:lvl5pPr>
          </a:lstStyle>
          <a:p>
            <a:pPr lvl="0"/>
            <a:r>
              <a:rPr lang="en-US" dirty="0"/>
              <a:t>Subheading </a:t>
            </a:r>
          </a:p>
        </p:txBody>
      </p:sp>
      <p:sp>
        <p:nvSpPr>
          <p:cNvPr id="18" name="Content Placeholder 6">
            <a:extLst>
              <a:ext uri="{FF2B5EF4-FFF2-40B4-BE49-F238E27FC236}">
                <a16:creationId xmlns:a16="http://schemas.microsoft.com/office/drawing/2014/main" id="{A5211FF6-CA85-4C1F-9BA6-8100AE810917}"/>
              </a:ext>
            </a:extLst>
          </p:cNvPr>
          <p:cNvSpPr>
            <a:spLocks noGrp="1"/>
          </p:cNvSpPr>
          <p:nvPr>
            <p:ph sz="quarter" idx="20"/>
          </p:nvPr>
        </p:nvSpPr>
        <p:spPr>
          <a:xfrm>
            <a:off x="430212" y="4047890"/>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19" name="Content Placeholder 6">
            <a:extLst>
              <a:ext uri="{FF2B5EF4-FFF2-40B4-BE49-F238E27FC236}">
                <a16:creationId xmlns:a16="http://schemas.microsoft.com/office/drawing/2014/main" id="{8E4D785B-E02C-4322-9405-5C76DACBF6CD}"/>
              </a:ext>
            </a:extLst>
          </p:cNvPr>
          <p:cNvSpPr>
            <a:spLocks noGrp="1"/>
          </p:cNvSpPr>
          <p:nvPr>
            <p:ph sz="quarter" idx="21"/>
          </p:nvPr>
        </p:nvSpPr>
        <p:spPr>
          <a:xfrm>
            <a:off x="4663788" y="4047890"/>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20" name="Content Placeholder 6">
            <a:extLst>
              <a:ext uri="{FF2B5EF4-FFF2-40B4-BE49-F238E27FC236}">
                <a16:creationId xmlns:a16="http://schemas.microsoft.com/office/drawing/2014/main" id="{303AA584-034D-44EE-8275-F56CA6E08E56}"/>
              </a:ext>
            </a:extLst>
          </p:cNvPr>
          <p:cNvSpPr>
            <a:spLocks noGrp="1"/>
          </p:cNvSpPr>
          <p:nvPr>
            <p:ph sz="quarter" idx="22"/>
          </p:nvPr>
        </p:nvSpPr>
        <p:spPr>
          <a:xfrm>
            <a:off x="430212" y="4659233"/>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21" name="Content Placeholder 6">
            <a:extLst>
              <a:ext uri="{FF2B5EF4-FFF2-40B4-BE49-F238E27FC236}">
                <a16:creationId xmlns:a16="http://schemas.microsoft.com/office/drawing/2014/main" id="{5C7C9D9B-D910-4E05-B885-333FE5FB4E9E}"/>
              </a:ext>
            </a:extLst>
          </p:cNvPr>
          <p:cNvSpPr>
            <a:spLocks noGrp="1"/>
          </p:cNvSpPr>
          <p:nvPr>
            <p:ph sz="quarter" idx="23"/>
          </p:nvPr>
        </p:nvSpPr>
        <p:spPr>
          <a:xfrm>
            <a:off x="4663788" y="4659233"/>
            <a:ext cx="4050000" cy="495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rtlCol="0" anchor="t">
            <a:spAutoFit/>
          </a:bodyPr>
          <a:lstStyle>
            <a:lvl1pPr>
              <a:spcBef>
                <a:spcPts val="300"/>
              </a:spcBef>
              <a:defRPr lang="en-US" sz="1500" dirty="0" smtClean="0">
                <a:solidFill>
                  <a:schemeClr val="tx1"/>
                </a:solidFill>
                <a:latin typeface="Segoe UI Light" panose="020B0502040204020203" pitchFamily="34" charset="0"/>
                <a:cs typeface="Segoe UI Light" panose="020B0502040204020203" pitchFamily="34" charset="0"/>
              </a:defRPr>
            </a:lvl1pPr>
            <a:lvl2pPr>
              <a:defRPr lang="en-US" sz="1400" dirty="0" smtClean="0">
                <a:solidFill>
                  <a:schemeClr val="lt1"/>
                </a:solidFill>
                <a:ea typeface="+mn-ea"/>
                <a:cs typeface="+mn-cs"/>
              </a:defRPr>
            </a:lvl2pPr>
            <a:lvl3pPr>
              <a:defRPr lang="en-US" sz="1400" dirty="0" smtClean="0">
                <a:solidFill>
                  <a:schemeClr val="lt1"/>
                </a:solidFill>
              </a:defRPr>
            </a:lvl3pPr>
            <a:lvl4pPr>
              <a:defRPr lang="en-US" sz="1400" dirty="0" smtClean="0">
                <a:solidFill>
                  <a:schemeClr val="lt1"/>
                </a:solidFill>
              </a:defRPr>
            </a:lvl4pPr>
            <a:lvl5pPr>
              <a:defRPr lang="en-AU" sz="1400" dirty="0">
                <a:solidFill>
                  <a:schemeClr val="lt1"/>
                </a:solidFill>
              </a:defRPr>
            </a:lvl5pPr>
          </a:lstStyle>
          <a:p>
            <a:pPr lvl="0">
              <a:lnSpc>
                <a:spcPct val="120000"/>
              </a:lnSpc>
              <a:spcAft>
                <a:spcPts val="0"/>
              </a:spcAft>
            </a:pPr>
            <a:r>
              <a:rPr lang="en-US"/>
              <a:t>Click to edit Master text styles</a:t>
            </a:r>
          </a:p>
        </p:txBody>
      </p:sp>
      <p:sp>
        <p:nvSpPr>
          <p:cNvPr id="22" name="Text Placeholder 3">
            <a:extLst>
              <a:ext uri="{FF2B5EF4-FFF2-40B4-BE49-F238E27FC236}">
                <a16:creationId xmlns:a16="http://schemas.microsoft.com/office/drawing/2014/main" id="{DCF5403A-0E00-40DA-9705-444056AA07CF}"/>
              </a:ext>
            </a:extLst>
          </p:cNvPr>
          <p:cNvSpPr>
            <a:spLocks noGrp="1"/>
          </p:cNvSpPr>
          <p:nvPr>
            <p:ph type="body" sz="quarter" idx="24" hasCustomPrompt="1"/>
          </p:nvPr>
        </p:nvSpPr>
        <p:spPr>
          <a:xfrm>
            <a:off x="4663789" y="1236663"/>
            <a:ext cx="4049999" cy="249620"/>
          </a:xfrm>
        </p:spPr>
        <p:txBody>
          <a:bodyPr wrap="square">
            <a:spAutoFit/>
          </a:bodyPr>
          <a:lstStyle>
            <a:lvl1pPr>
              <a:defRPr sz="1600" baseline="0">
                <a:solidFill>
                  <a:srgbClr val="4D4D4F"/>
                </a:solidFill>
                <a:latin typeface="Segoe UI Semibold" panose="020B0702040204020203" pitchFamily="34" charset="0"/>
                <a:cs typeface="Segoe UI Semibold" panose="020B0702040204020203" pitchFamily="34" charset="0"/>
              </a:defRPr>
            </a:lvl1pPr>
            <a:lvl2pPr>
              <a:defRPr sz="2000">
                <a:solidFill>
                  <a:srgbClr val="4D4D4F"/>
                </a:solidFill>
              </a:defRPr>
            </a:lvl2pPr>
            <a:lvl3pPr>
              <a:defRPr sz="2000">
                <a:solidFill>
                  <a:srgbClr val="4D4D4F"/>
                </a:solidFill>
              </a:defRPr>
            </a:lvl3pPr>
            <a:lvl4pPr>
              <a:defRPr sz="2000">
                <a:solidFill>
                  <a:srgbClr val="4D4D4F"/>
                </a:solidFill>
              </a:defRPr>
            </a:lvl4pPr>
            <a:lvl5pPr>
              <a:defRPr sz="2000">
                <a:solidFill>
                  <a:srgbClr val="4D4D4F"/>
                </a:solidFill>
              </a:defRPr>
            </a:lvl5pPr>
          </a:lstStyle>
          <a:p>
            <a:pPr lvl="0"/>
            <a:r>
              <a:rPr lang="en-US" dirty="0"/>
              <a:t>Subheading </a:t>
            </a:r>
          </a:p>
        </p:txBody>
      </p:sp>
    </p:spTree>
    <p:extLst>
      <p:ext uri="{BB962C8B-B14F-4D97-AF65-F5344CB8AC3E}">
        <p14:creationId xmlns:p14="http://schemas.microsoft.com/office/powerpoint/2010/main" val="1688587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4000"/>
                            </p:stCondLst>
                            <p:childTnLst>
                              <p:par>
                                <p:cTn id="33" presetID="22" presetClass="entr" presetSubtype="8" fill="hold" grpId="0" nodeType="afterEffect">
                                  <p:stCondLst>
                                    <p:cond delay="50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par>
                          <p:cTn id="36" fill="hold">
                            <p:stCondLst>
                              <p:cond delay="5000"/>
                            </p:stCondLst>
                            <p:childTnLst>
                              <p:par>
                                <p:cTn id="37" presetID="10" presetClass="entr" presetSubtype="0" fill="hold" grpId="0" nodeType="afterEffect">
                                  <p:stCondLst>
                                    <p:cond delay="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tmplLst>
          <p:tmpl>
            <p:tnLst>
              <p:par>
                <p:cTn presetID="10" presetClass="entr" presetSubtype="0" fill="hold" nodeType="afterEffect">
                  <p:stCondLst>
                    <p:cond delay="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3" grpId="0" animBg="1">
        <p:tmplLst>
          <p:tmpl>
            <p:tnLst>
              <p:par>
                <p:cTn presetID="10" presetClass="entr" presetSubtype="0" fill="hold" nodeType="afterEffect">
                  <p:stCondLst>
                    <p:cond delay="50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animBg="1">
        <p:tmplLst>
          <p:tmpl>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animBg="1">
        <p:tmplLst>
          <p:tmpl>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22" presetClass="entr" presetSubtype="8" fill="hold" nodeType="afterEffect">
                  <p:stCondLst>
                    <p:cond delay="50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212" y="268440"/>
            <a:ext cx="8283576" cy="717398"/>
          </a:xfrm>
          <a:prstGeom prst="rect">
            <a:avLst/>
          </a:prstGeom>
        </p:spPr>
        <p:txBody>
          <a:bodyPr vert="horz" lIns="0" tIns="0" rIns="0" bIns="0" rtlCol="0" anchor="b">
            <a:noAutofit/>
          </a:bodyPr>
          <a:lstStyle/>
          <a:p>
            <a:r>
              <a:rPr lang="en-US" dirty="0"/>
              <a:t>Page title</a:t>
            </a:r>
            <a:endParaRPr lang="en-AU" dirty="0"/>
          </a:p>
        </p:txBody>
      </p:sp>
      <p:sp>
        <p:nvSpPr>
          <p:cNvPr id="7" name="Rectangle 6"/>
          <p:cNvSpPr/>
          <p:nvPr/>
        </p:nvSpPr>
        <p:spPr>
          <a:xfrm>
            <a:off x="430213" y="5454828"/>
            <a:ext cx="1416471" cy="149640"/>
          </a:xfrm>
          <a:prstGeom prst="rect">
            <a:avLst/>
          </a:prstGeom>
        </p:spPr>
        <p:txBody>
          <a:bodyPr wrap="none" lIns="0" tIns="0" rIns="0" bIns="0" anchor="ctr" anchorCtr="0">
            <a:noAutofit/>
          </a:bodyPr>
          <a:lstStyle/>
          <a:p>
            <a:r>
              <a:rPr kumimoji="0" lang="en-AU" sz="800" b="0" i="0" u="none" strike="noStrike" kern="1200" cap="none" spc="0" normalizeH="0" baseline="0" noProof="0" dirty="0">
                <a:ln>
                  <a:noFill/>
                </a:ln>
                <a:solidFill>
                  <a:schemeClr val="bg1">
                    <a:lumMod val="50000"/>
                  </a:schemeClr>
                </a:solidFill>
                <a:effectLst/>
                <a:uLnTx/>
                <a:uFillTx/>
                <a:latin typeface="Segoe UI" panose="020B0502040204020203" pitchFamily="34" charset="0"/>
                <a:cs typeface="Segoe UI" panose="020B0502040204020203" pitchFamily="34" charset="0"/>
              </a:rPr>
              <a:t>Bureau of Health Information </a:t>
            </a:r>
            <a:endParaRPr lang="en-AU" sz="800" b="0" dirty="0">
              <a:solidFill>
                <a:schemeClr val="bg1">
                  <a:lumMod val="50000"/>
                </a:schemeClr>
              </a:solidFill>
              <a:latin typeface="Segoe UI" panose="020B0502040204020203" pitchFamily="34" charset="0"/>
              <a:ea typeface="Open Sans Light" panose="020B0306030504020204" pitchFamily="34" charset="0"/>
              <a:cs typeface="Segoe UI" panose="020B0502040204020203" pitchFamily="34" charset="0"/>
            </a:endParaRPr>
          </a:p>
        </p:txBody>
      </p:sp>
      <p:sp>
        <p:nvSpPr>
          <p:cNvPr id="10" name="Rectangle 9"/>
          <p:cNvSpPr/>
          <p:nvPr/>
        </p:nvSpPr>
        <p:spPr>
          <a:xfrm>
            <a:off x="5345915" y="5457648"/>
            <a:ext cx="3014999" cy="146820"/>
          </a:xfrm>
          <a:prstGeom prst="rect">
            <a:avLst/>
          </a:prstGeom>
        </p:spPr>
        <p:txBody>
          <a:bodyPr wrap="square" lIns="0" tIns="0" rIns="0" bIns="0" anchor="ctr">
            <a:noAutofit/>
          </a:bodyPr>
          <a:lstStyle/>
          <a:p>
            <a:pPr algn="r"/>
            <a:r>
              <a:rPr lang="en-AU" sz="800" i="0" kern="1200" dirty="0">
                <a:solidFill>
                  <a:schemeClr val="bg1">
                    <a:lumMod val="65000"/>
                  </a:schemeClr>
                </a:solidFill>
                <a:effectLst/>
                <a:latin typeface="Segoe UI" panose="020B0502040204020203" pitchFamily="34" charset="0"/>
                <a:ea typeface="+mn-ea"/>
                <a:cs typeface="Segoe UI" panose="020B0502040204020203" pitchFamily="34" charset="0"/>
              </a:rPr>
              <a:t>Trusted information. Informed decisions. Improved healthcare.</a:t>
            </a:r>
            <a:endParaRPr lang="en-AU" sz="800" i="0" dirty="0">
              <a:solidFill>
                <a:schemeClr val="bg1">
                  <a:lumMod val="65000"/>
                </a:schemeClr>
              </a:solidFill>
              <a:latin typeface="Segoe UI" panose="020B0502040204020203" pitchFamily="34" charset="0"/>
              <a:cs typeface="Segoe UI" panose="020B0502040204020203" pitchFamily="34" charset="0"/>
            </a:endParaRPr>
          </a:p>
        </p:txBody>
      </p:sp>
      <p:sp>
        <p:nvSpPr>
          <p:cNvPr id="13" name="Rectangle 12"/>
          <p:cNvSpPr/>
          <p:nvPr/>
        </p:nvSpPr>
        <p:spPr>
          <a:xfrm>
            <a:off x="8360914" y="5444200"/>
            <a:ext cx="235249" cy="146820"/>
          </a:xfrm>
          <a:prstGeom prst="rect">
            <a:avLst/>
          </a:prstGeom>
        </p:spPr>
        <p:txBody>
          <a:bodyPr wrap="square" lIns="0" tIns="0" rIns="0" bIns="0" anchor="ctr">
            <a:noAutofit/>
          </a:bodyPr>
          <a:lstStyle/>
          <a:p>
            <a:pPr algn="r"/>
            <a:fld id="{F5126A3E-137D-4165-92E2-E831F0D12E9E}" type="slidenum">
              <a:rPr lang="en-AU" sz="900" b="0" i="0" kern="1200" smtClean="0">
                <a:solidFill>
                  <a:schemeClr val="bg1">
                    <a:lumMod val="65000"/>
                  </a:schemeClr>
                </a:solidFill>
                <a:effectLst/>
                <a:latin typeface="Segoe UI" panose="020B0502040204020203" pitchFamily="34" charset="0"/>
                <a:ea typeface="+mn-ea"/>
                <a:cs typeface="Segoe UI" panose="020B0502040204020203" pitchFamily="34" charset="0"/>
              </a:rPr>
              <a:pPr algn="r"/>
              <a:t>‹#›</a:t>
            </a:fld>
            <a:endParaRPr lang="en-AU" sz="900" b="0" i="0" dirty="0">
              <a:solidFill>
                <a:schemeClr val="bg1">
                  <a:lumMod val="65000"/>
                </a:schemeClr>
              </a:solidFill>
              <a:latin typeface="Segoe UI" panose="020B0502040204020203" pitchFamily="34" charset="0"/>
              <a:cs typeface="Segoe UI" panose="020B0502040204020203" pitchFamily="34" charset="0"/>
            </a:endParaRPr>
          </a:p>
        </p:txBody>
      </p:sp>
      <p:sp>
        <p:nvSpPr>
          <p:cNvPr id="4" name="Text Placeholder 3"/>
          <p:cNvSpPr>
            <a:spLocks noGrp="1"/>
          </p:cNvSpPr>
          <p:nvPr>
            <p:ph type="body" idx="1"/>
          </p:nvPr>
        </p:nvSpPr>
        <p:spPr>
          <a:xfrm>
            <a:off x="431800" y="1224000"/>
            <a:ext cx="8281988" cy="3902037"/>
          </a:xfrm>
          <a:prstGeom prst="rect">
            <a:avLst/>
          </a:prstGeom>
        </p:spPr>
        <p:txBody>
          <a:bodyPr vert="horz" lIns="0" tIns="0" rIns="0" bIns="0" rtlCol="0">
            <a:noAutofit/>
          </a:bodyPr>
          <a:lstStyle/>
          <a:p>
            <a:pPr lvl="0"/>
            <a:r>
              <a:rPr lang="en-US" dirty="0"/>
              <a:t>Subheading level 1</a:t>
            </a:r>
          </a:p>
          <a:p>
            <a:pPr lvl="1"/>
            <a:r>
              <a:rPr lang="en-US" dirty="0"/>
              <a:t>Second level</a:t>
            </a:r>
          </a:p>
        </p:txBody>
      </p:sp>
      <p:cxnSp>
        <p:nvCxnSpPr>
          <p:cNvPr id="8" name="Straight Connector 7"/>
          <p:cNvCxnSpPr/>
          <p:nvPr userDrawn="1"/>
        </p:nvCxnSpPr>
        <p:spPr>
          <a:xfrm>
            <a:off x="229979" y="5366260"/>
            <a:ext cx="85337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7"/>
          <a:stretch>
            <a:fillRect/>
          </a:stretch>
        </p:blipFill>
        <p:spPr>
          <a:xfrm>
            <a:off x="8297268" y="-7144"/>
            <a:ext cx="853875" cy="859050"/>
          </a:xfrm>
          <a:prstGeom prst="rect">
            <a:avLst/>
          </a:prstGeom>
        </p:spPr>
      </p:pic>
    </p:spTree>
    <p:extLst>
      <p:ext uri="{BB962C8B-B14F-4D97-AF65-F5344CB8AC3E}">
        <p14:creationId xmlns:p14="http://schemas.microsoft.com/office/powerpoint/2010/main" val="253557012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722" r:id="rId3"/>
    <p:sldLayoutId id="2147483665" r:id="rId4"/>
    <p:sldLayoutId id="2147483660" r:id="rId5"/>
    <p:sldLayoutId id="2147483728" r:id="rId6"/>
    <p:sldLayoutId id="2147483723" r:id="rId7"/>
    <p:sldLayoutId id="2147483724" r:id="rId8"/>
    <p:sldLayoutId id="2147483725" r:id="rId9"/>
    <p:sldLayoutId id="2147483711" r:id="rId10"/>
    <p:sldLayoutId id="2147483737" r:id="rId11"/>
    <p:sldLayoutId id="2147483715" r:id="rId12"/>
    <p:sldLayoutId id="2147483721" r:id="rId13"/>
    <p:sldLayoutId id="2147483734" r:id="rId14"/>
    <p:sldLayoutId id="2147483729" r:id="rId15"/>
    <p:sldLayoutId id="2147483726" r:id="rId16"/>
    <p:sldLayoutId id="2147483716" r:id="rId17"/>
    <p:sldLayoutId id="2147483736" r:id="rId18"/>
    <p:sldLayoutId id="2147483733" r:id="rId19"/>
    <p:sldLayoutId id="2147483712" r:id="rId20"/>
    <p:sldLayoutId id="2147483739" r:id="rId21"/>
    <p:sldLayoutId id="2147483740" r:id="rId22"/>
    <p:sldLayoutId id="2147483741" r:id="rId23"/>
    <p:sldLayoutId id="2147483742" r:id="rId24"/>
    <p:sldLayoutId id="2147483743" r:id="rId25"/>
  </p:sldLayoutIdLst>
  <p:transition>
    <p:fade/>
  </p:transition>
  <p:hf hdr="0" dt="0"/>
  <p:txStyles>
    <p:titleStyle>
      <a:lvl1pPr algn="l" defTabSz="792224" rtl="0" eaLnBrk="1" latinLnBrk="0" hangingPunct="1">
        <a:spcBef>
          <a:spcPct val="0"/>
        </a:spcBef>
        <a:buNone/>
        <a:defRPr sz="2600" kern="1200">
          <a:solidFill>
            <a:schemeClr val="accent1"/>
          </a:solidFill>
          <a:latin typeface="+mj-lt"/>
          <a:ea typeface="+mj-ea"/>
          <a:cs typeface="+mj-cs"/>
        </a:defRPr>
      </a:lvl1pPr>
    </p:titleStyle>
    <p:bodyStyle>
      <a:lvl1pPr marL="0" indent="0" algn="l" defTabSz="792224" rtl="0" eaLnBrk="1" latinLnBrk="0" hangingPunct="1">
        <a:lnSpc>
          <a:spcPct val="110000"/>
        </a:lnSpc>
        <a:spcBef>
          <a:spcPts val="1200"/>
        </a:spcBef>
        <a:spcAft>
          <a:spcPts val="300"/>
        </a:spcAft>
        <a:buFont typeface="Arial" panose="020B0604020202020204" pitchFamily="34" charset="0"/>
        <a:buNone/>
        <a:defRPr sz="1600" kern="1200">
          <a:solidFill>
            <a:srgbClr val="4D4D4F"/>
          </a:solidFill>
          <a:latin typeface="+mj-lt"/>
          <a:ea typeface="+mn-ea"/>
          <a:cs typeface="Segoe UI Semibold" panose="020B07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792224" rtl="0" eaLnBrk="1" latinLnBrk="0" hangingPunct="1">
        <a:defRPr sz="1400" kern="1200">
          <a:solidFill>
            <a:schemeClr val="tx1"/>
          </a:solidFill>
          <a:latin typeface="+mn-lt"/>
          <a:ea typeface="+mn-ea"/>
          <a:cs typeface="+mn-cs"/>
        </a:defRPr>
      </a:lvl1pPr>
      <a:lvl2pPr marL="396113" algn="l" defTabSz="792224" rtl="0" eaLnBrk="1" latinLnBrk="0" hangingPunct="1">
        <a:defRPr sz="1400" kern="1200">
          <a:solidFill>
            <a:schemeClr val="tx1"/>
          </a:solidFill>
          <a:latin typeface="+mn-lt"/>
          <a:ea typeface="+mn-ea"/>
          <a:cs typeface="+mn-cs"/>
        </a:defRPr>
      </a:lvl2pPr>
      <a:lvl3pPr marL="792224" algn="l" defTabSz="792224" rtl="0" eaLnBrk="1" latinLnBrk="0" hangingPunct="1">
        <a:defRPr sz="1400" kern="1200">
          <a:solidFill>
            <a:schemeClr val="tx1"/>
          </a:solidFill>
          <a:latin typeface="+mn-lt"/>
          <a:ea typeface="+mn-ea"/>
          <a:cs typeface="+mn-cs"/>
        </a:defRPr>
      </a:lvl3pPr>
      <a:lvl4pPr marL="1188338" algn="l" defTabSz="792224" rtl="0" eaLnBrk="1" latinLnBrk="0" hangingPunct="1">
        <a:defRPr sz="1400" kern="1200">
          <a:solidFill>
            <a:schemeClr val="tx1"/>
          </a:solidFill>
          <a:latin typeface="+mn-lt"/>
          <a:ea typeface="+mn-ea"/>
          <a:cs typeface="+mn-cs"/>
        </a:defRPr>
      </a:lvl4pPr>
      <a:lvl5pPr marL="1584450" algn="l" defTabSz="792224" rtl="0" eaLnBrk="1" latinLnBrk="0" hangingPunct="1">
        <a:defRPr sz="1400" kern="1200">
          <a:solidFill>
            <a:schemeClr val="tx1"/>
          </a:solidFill>
          <a:latin typeface="+mn-lt"/>
          <a:ea typeface="+mn-ea"/>
          <a:cs typeface="+mn-cs"/>
        </a:defRPr>
      </a:lvl5pPr>
      <a:lvl6pPr marL="1980563" algn="l" defTabSz="792224" rtl="0" eaLnBrk="1" latinLnBrk="0" hangingPunct="1">
        <a:defRPr sz="1400" kern="1200">
          <a:solidFill>
            <a:schemeClr val="tx1"/>
          </a:solidFill>
          <a:latin typeface="+mn-lt"/>
          <a:ea typeface="+mn-ea"/>
          <a:cs typeface="+mn-cs"/>
        </a:defRPr>
      </a:lvl6pPr>
      <a:lvl7pPr marL="2376675" algn="l" defTabSz="792224" rtl="0" eaLnBrk="1" latinLnBrk="0" hangingPunct="1">
        <a:defRPr sz="1400" kern="1200">
          <a:solidFill>
            <a:schemeClr val="tx1"/>
          </a:solidFill>
          <a:latin typeface="+mn-lt"/>
          <a:ea typeface="+mn-ea"/>
          <a:cs typeface="+mn-cs"/>
        </a:defRPr>
      </a:lvl7pPr>
      <a:lvl8pPr marL="2772789" algn="l" defTabSz="792224" rtl="0" eaLnBrk="1" latinLnBrk="0" hangingPunct="1">
        <a:defRPr sz="1400" kern="1200">
          <a:solidFill>
            <a:schemeClr val="tx1"/>
          </a:solidFill>
          <a:latin typeface="+mn-lt"/>
          <a:ea typeface="+mn-ea"/>
          <a:cs typeface="+mn-cs"/>
        </a:defRPr>
      </a:lvl8pPr>
      <a:lvl9pPr marL="3168901" algn="l" defTabSz="792224"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userDrawn="1">
          <p15:clr>
            <a:srgbClr val="F26B43"/>
          </p15:clr>
        </p15:guide>
        <p15:guide id="2" pos="2880" userDrawn="1">
          <p15:clr>
            <a:srgbClr val="F26B43"/>
          </p15:clr>
        </p15:guide>
        <p15:guide id="3" orient="horz" pos="779" userDrawn="1">
          <p15:clr>
            <a:srgbClr val="F26B43"/>
          </p15:clr>
        </p15:guide>
        <p15:guide id="4" orient="horz" pos="3229" userDrawn="1">
          <p15:clr>
            <a:srgbClr val="F26B43"/>
          </p15:clr>
        </p15:guide>
        <p15:guide id="5" orient="horz" pos="621" userDrawn="1">
          <p15:clr>
            <a:srgbClr val="F26B43"/>
          </p15:clr>
        </p15:guide>
        <p15:guide id="6" orient="horz" pos="167" userDrawn="1">
          <p15:clr>
            <a:srgbClr val="F26B43"/>
          </p15:clr>
        </p15:guide>
        <p15:guide id="7" pos="272" userDrawn="1">
          <p15:clr>
            <a:srgbClr val="F26B43"/>
          </p15:clr>
        </p15:guide>
        <p15:guide id="8" pos="5488" userDrawn="1">
          <p15:clr>
            <a:srgbClr val="F26B43"/>
          </p15:clr>
        </p15:guide>
        <p15:guide id="9" pos="2767" userDrawn="1">
          <p15:clr>
            <a:srgbClr val="F26B43"/>
          </p15:clr>
        </p15:guide>
        <p15:guide id="10" pos="2993" userDrawn="1">
          <p15:clr>
            <a:srgbClr val="F26B43"/>
          </p15:clr>
        </p15:guide>
        <p15:guide id="11" pos="1859" userDrawn="1">
          <p15:clr>
            <a:srgbClr val="F26B43"/>
          </p15:clr>
        </p15:guide>
        <p15:guide id="12" pos="2086" userDrawn="1">
          <p15:clr>
            <a:srgbClr val="F26B43"/>
          </p15:clr>
        </p15:guide>
        <p15:guide id="13" pos="3674" userDrawn="1">
          <p15:clr>
            <a:srgbClr val="F26B43"/>
          </p15:clr>
        </p15:guide>
        <p15:guide id="14" pos="390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image" Target="../media/image25.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p:cNvSpPr>
            <a:spLocks noGrp="1"/>
          </p:cNvSpPr>
          <p:nvPr>
            <p:ph type="ctrTitle"/>
          </p:nvPr>
        </p:nvSpPr>
        <p:spPr>
          <a:xfrm>
            <a:off x="436936" y="707771"/>
            <a:ext cx="7414712" cy="1923604"/>
          </a:xfrm>
        </p:spPr>
        <p:txBody>
          <a:bodyPr wrap="square">
            <a:spAutoFit/>
          </a:bodyPr>
          <a:lstStyle/>
          <a:p>
            <a:pPr>
              <a:lnSpc>
                <a:spcPts val="5000"/>
              </a:lnSpc>
            </a:pPr>
            <a:r>
              <a:rPr lang="en-AU" sz="4600" dirty="0"/>
              <a:t>Experiences of patients from culturally and linguistically diverse backgrounds</a:t>
            </a:r>
          </a:p>
        </p:txBody>
      </p:sp>
      <p:sp>
        <p:nvSpPr>
          <p:cNvPr id="12" name="Text Placeholder 2"/>
          <p:cNvSpPr>
            <a:spLocks noGrp="1"/>
          </p:cNvSpPr>
          <p:nvPr>
            <p:ph type="body" sz="quarter" idx="13" hasCustomPrompt="1"/>
          </p:nvPr>
        </p:nvSpPr>
        <p:spPr>
          <a:xfrm>
            <a:off x="436936" y="3258262"/>
            <a:ext cx="8280400" cy="368080"/>
          </a:xfrm>
        </p:spPr>
        <p:txBody>
          <a:bodyPr/>
          <a:lstStyle>
            <a:lvl1pPr>
              <a:defRPr>
                <a:solidFill>
                  <a:schemeClr val="bg1"/>
                </a:solidFill>
                <a:latin typeface="Segoe UI Semibold" panose="020B0702040204020203" pitchFamily="34" charset="0"/>
                <a:cs typeface="Segoe UI Semibold" panose="020B0702040204020203" pitchFamily="34" charset="0"/>
              </a:defRPr>
            </a:lvl1pPr>
            <a:lvl2pPr>
              <a:defRPr>
                <a:solidFill>
                  <a:schemeClr val="bg1"/>
                </a:solidFill>
                <a:latin typeface="Segoe UI Semibold" panose="020B0702040204020203" pitchFamily="34" charset="0"/>
                <a:cs typeface="Segoe UI Semibold" panose="020B0702040204020203" pitchFamily="34" charset="0"/>
              </a:defRPr>
            </a:lvl2pPr>
            <a:lvl3pPr>
              <a:defRPr>
                <a:solidFill>
                  <a:schemeClr val="bg1"/>
                </a:solidFill>
                <a:latin typeface="Segoe UI Semibold" panose="020B0702040204020203" pitchFamily="34" charset="0"/>
                <a:cs typeface="Segoe UI Semibold" panose="020B0702040204020203" pitchFamily="34" charset="0"/>
              </a:defRPr>
            </a:lvl3pPr>
            <a:lvl4pPr>
              <a:defRPr>
                <a:solidFill>
                  <a:schemeClr val="bg1"/>
                </a:solidFill>
                <a:latin typeface="Segoe UI Semibold" panose="020B0702040204020203" pitchFamily="34" charset="0"/>
                <a:cs typeface="Segoe UI Semibold" panose="020B0702040204020203" pitchFamily="34" charset="0"/>
              </a:defRPr>
            </a:lvl4pPr>
            <a:lvl5pPr>
              <a:defRPr>
                <a:solidFill>
                  <a:schemeClr val="bg1"/>
                </a:solidFill>
                <a:latin typeface="Segoe UI Semibold" panose="020B0702040204020203" pitchFamily="34" charset="0"/>
                <a:cs typeface="Segoe UI Semibold" panose="020B0702040204020203" pitchFamily="34" charset="0"/>
              </a:defRPr>
            </a:lvl5pPr>
          </a:lstStyle>
          <a:p>
            <a:pPr lvl="0">
              <a:spcBef>
                <a:spcPts val="600"/>
              </a:spcBef>
            </a:pPr>
            <a:r>
              <a:rPr lang="en-US" dirty="0"/>
              <a:t>Lilian Daly</a:t>
            </a:r>
            <a:r>
              <a:rPr lang="en-US" dirty="0">
                <a:latin typeface="+mj-lt"/>
              </a:rPr>
              <a:t>,</a:t>
            </a:r>
            <a:r>
              <a:rPr lang="en-US" dirty="0"/>
              <a:t> </a:t>
            </a:r>
            <a:r>
              <a:rPr lang="en-US" dirty="0">
                <a:latin typeface="+mj-lt"/>
              </a:rPr>
              <a:t>A/Director Performance Reports </a:t>
            </a:r>
          </a:p>
        </p:txBody>
      </p:sp>
      <p:sp>
        <p:nvSpPr>
          <p:cNvPr id="24" name="Content Placeholder 23"/>
          <p:cNvSpPr>
            <a:spLocks noGrp="1"/>
          </p:cNvSpPr>
          <p:nvPr>
            <p:ph sz="quarter" idx="15"/>
          </p:nvPr>
        </p:nvSpPr>
        <p:spPr>
          <a:xfrm>
            <a:off x="432174" y="2727361"/>
            <a:ext cx="8285162" cy="249620"/>
          </a:xfrm>
        </p:spPr>
        <p:txBody>
          <a:bodyPr>
            <a:spAutoFit/>
          </a:bodyPr>
          <a:lstStyle/>
          <a:p>
            <a:r>
              <a:rPr lang="en-AU" sz="1600" dirty="0"/>
              <a:t>Findings from the 2021 survey of NSW outpatient cancer clinics</a:t>
            </a:r>
          </a:p>
        </p:txBody>
      </p:sp>
      <p:sp>
        <p:nvSpPr>
          <p:cNvPr id="2" name="Content Placeholder 23">
            <a:extLst>
              <a:ext uri="{FF2B5EF4-FFF2-40B4-BE49-F238E27FC236}">
                <a16:creationId xmlns:a16="http://schemas.microsoft.com/office/drawing/2014/main" id="{24A5FA84-4CF1-10DC-590D-2A7AA1C652F0}"/>
              </a:ext>
            </a:extLst>
          </p:cNvPr>
          <p:cNvSpPr txBox="1">
            <a:spLocks/>
          </p:cNvSpPr>
          <p:nvPr/>
        </p:nvSpPr>
        <p:spPr>
          <a:xfrm>
            <a:off x="432174" y="399369"/>
            <a:ext cx="8285162" cy="249620"/>
          </a:xfrm>
          <a:prstGeom prst="rect">
            <a:avLst/>
          </a:prstGeom>
        </p:spPr>
        <p:txBody>
          <a:bodyPr vert="horz" lIns="0" tIns="0" rIns="0" bIns="0" rtlCol="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2000" kern="1200">
                <a:solidFill>
                  <a:schemeClr val="bg1"/>
                </a:solidFill>
                <a:latin typeface="Segoe UI Semibold" panose="020B0702040204020203" pitchFamily="34" charset="0"/>
                <a:ea typeface="+mn-ea"/>
                <a:cs typeface="Segoe UI Semibold" panose="020B07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sz="1600" dirty="0"/>
              <a:t>25</a:t>
            </a:r>
            <a:r>
              <a:rPr lang="en-AU" sz="1600" baseline="30000" dirty="0"/>
              <a:t>th</a:t>
            </a:r>
            <a:r>
              <a:rPr lang="en-AU" sz="1600" dirty="0"/>
              <a:t> Cancer Nurses Society of Australia Annual Congress</a:t>
            </a:r>
          </a:p>
        </p:txBody>
      </p:sp>
      <p:sp>
        <p:nvSpPr>
          <p:cNvPr id="3" name="Text Placeholder 2">
            <a:extLst>
              <a:ext uri="{FF2B5EF4-FFF2-40B4-BE49-F238E27FC236}">
                <a16:creationId xmlns:a16="http://schemas.microsoft.com/office/drawing/2014/main" id="{4015A9E2-5E33-F5A6-6E65-7574309D2424}"/>
              </a:ext>
            </a:extLst>
          </p:cNvPr>
          <p:cNvSpPr txBox="1">
            <a:spLocks/>
          </p:cNvSpPr>
          <p:nvPr/>
        </p:nvSpPr>
        <p:spPr>
          <a:xfrm>
            <a:off x="436936" y="3581350"/>
            <a:ext cx="8280400" cy="368080"/>
          </a:xfrm>
          <a:prstGeom prst="rect">
            <a:avLst/>
          </a:prstGeom>
        </p:spPr>
        <p:txBody>
          <a:bodyPr vert="horz" lIns="0" tIns="0" rIns="0" bIns="0" rtlCol="0" anchor="ctr">
            <a:no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600" kern="1200">
                <a:solidFill>
                  <a:schemeClr val="bg1"/>
                </a:solidFill>
                <a:latin typeface="Segoe UI Semibold" panose="020B0702040204020203" pitchFamily="34" charset="0"/>
                <a:ea typeface="+mn-ea"/>
                <a:cs typeface="Segoe UI Semibold" panose="020B07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bg1"/>
                </a:solidFill>
                <a:latin typeface="Segoe UI Semibold" panose="020B0702040204020203" pitchFamily="34" charset="0"/>
                <a:ea typeface="Open Sans" panose="020B0606030504020204" pitchFamily="34" charset="0"/>
                <a:cs typeface="Segoe UI Semibold" panose="020B0702040204020203"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a:solidFill>
                  <a:schemeClr val="bg1"/>
                </a:solidFill>
                <a:latin typeface="Segoe UI Semibold" panose="020B0702040204020203" pitchFamily="34" charset="0"/>
                <a:ea typeface="+mn-ea"/>
                <a:cs typeface="Segoe UI Semibold" panose="020B0702040204020203" pitchFamily="34" charset="0"/>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bg1"/>
                </a:solidFill>
                <a:latin typeface="Segoe UI Semibold" panose="020B0702040204020203" pitchFamily="34" charset="0"/>
                <a:ea typeface="+mn-ea"/>
                <a:cs typeface="Segoe UI Semibold" panose="020B0702040204020203" pitchFamily="34" charset="0"/>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a:solidFill>
                  <a:schemeClr val="bg1"/>
                </a:solidFill>
                <a:latin typeface="Segoe UI Semibold" panose="020B0702040204020203" pitchFamily="34" charset="0"/>
                <a:ea typeface="+mn-ea"/>
                <a:cs typeface="Segoe UI Semibold" panose="020B0702040204020203" pitchFamily="34" charset="0"/>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pPr>
              <a:spcBef>
                <a:spcPts val="600"/>
              </a:spcBef>
            </a:pPr>
            <a:r>
              <a:rPr lang="en-US" sz="1400" dirty="0">
                <a:latin typeface="+mj-lt"/>
              </a:rPr>
              <a:t>June 2023</a:t>
            </a:r>
          </a:p>
        </p:txBody>
      </p:sp>
    </p:spTree>
    <p:extLst>
      <p:ext uri="{BB962C8B-B14F-4D97-AF65-F5344CB8AC3E}">
        <p14:creationId xmlns:p14="http://schemas.microsoft.com/office/powerpoint/2010/main" val="3091238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1BAE-6332-4B85-A000-1A6208D51D72}"/>
              </a:ext>
            </a:extLst>
          </p:cNvPr>
          <p:cNvSpPr>
            <a:spLocks noGrp="1"/>
          </p:cNvSpPr>
          <p:nvPr>
            <p:ph type="title"/>
          </p:nvPr>
        </p:nvSpPr>
        <p:spPr/>
        <p:txBody>
          <a:bodyPr/>
          <a:lstStyle/>
          <a:p>
            <a:r>
              <a:rPr lang="en-AU" dirty="0"/>
              <a:t>Methodology</a:t>
            </a:r>
          </a:p>
        </p:txBody>
      </p:sp>
    </p:spTree>
    <p:extLst>
      <p:ext uri="{BB962C8B-B14F-4D97-AF65-F5344CB8AC3E}">
        <p14:creationId xmlns:p14="http://schemas.microsoft.com/office/powerpoint/2010/main" val="33362644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32B049-1267-48CE-A087-B87A0678F0BF}"/>
              </a:ext>
            </a:extLst>
          </p:cNvPr>
          <p:cNvSpPr>
            <a:spLocks noGrp="1"/>
          </p:cNvSpPr>
          <p:nvPr>
            <p:ph sz="quarter" idx="10"/>
          </p:nvPr>
        </p:nvSpPr>
        <p:spPr>
          <a:xfrm>
            <a:off x="430212" y="1241584"/>
            <a:ext cx="8281987" cy="452084"/>
          </a:xfrm>
        </p:spPr>
        <p:txBody>
          <a:bodyPr/>
          <a:lstStyle/>
          <a:p>
            <a:r>
              <a:rPr lang="en-AU" dirty="0"/>
              <a:t>Logistic regression model was used with adjustment for confounders and sampling</a:t>
            </a:r>
          </a:p>
        </p:txBody>
      </p:sp>
      <p:sp>
        <p:nvSpPr>
          <p:cNvPr id="3" name="Content Placeholder 2">
            <a:extLst>
              <a:ext uri="{FF2B5EF4-FFF2-40B4-BE49-F238E27FC236}">
                <a16:creationId xmlns:a16="http://schemas.microsoft.com/office/drawing/2014/main" id="{36985848-F7A5-49AC-9E5D-CC6F40DDE961}"/>
              </a:ext>
            </a:extLst>
          </p:cNvPr>
          <p:cNvSpPr>
            <a:spLocks noGrp="1"/>
          </p:cNvSpPr>
          <p:nvPr>
            <p:ph sz="quarter" idx="11"/>
          </p:nvPr>
        </p:nvSpPr>
        <p:spPr>
          <a:xfrm>
            <a:off x="430209" y="1803006"/>
            <a:ext cx="8281987" cy="706000"/>
          </a:xfrm>
        </p:spPr>
        <p:txBody>
          <a:bodyPr/>
          <a:lstStyle/>
          <a:p>
            <a:r>
              <a:rPr lang="en-AU" dirty="0"/>
              <a:t>Patient characteristics (age, gender, education level, and cancer type/non-cancer patient) were taken into account when identifying significant differences</a:t>
            </a:r>
          </a:p>
        </p:txBody>
      </p:sp>
      <p:sp>
        <p:nvSpPr>
          <p:cNvPr id="4" name="Content Placeholder 3">
            <a:extLst>
              <a:ext uri="{FF2B5EF4-FFF2-40B4-BE49-F238E27FC236}">
                <a16:creationId xmlns:a16="http://schemas.microsoft.com/office/drawing/2014/main" id="{DF505189-3716-4EFD-B57D-847E7004C19C}"/>
              </a:ext>
            </a:extLst>
          </p:cNvPr>
          <p:cNvSpPr>
            <a:spLocks noGrp="1"/>
          </p:cNvSpPr>
          <p:nvPr>
            <p:ph sz="quarter" idx="12"/>
          </p:nvPr>
        </p:nvSpPr>
        <p:spPr>
          <a:xfrm>
            <a:off x="431801" y="2618344"/>
            <a:ext cx="8281987" cy="452084"/>
          </a:xfrm>
        </p:spPr>
        <p:txBody>
          <a:bodyPr/>
          <a:lstStyle/>
          <a:p>
            <a:r>
              <a:rPr lang="en-AU" dirty="0"/>
              <a:t>A p-value of 0.05 was used to determine if the differences were statistically significant</a:t>
            </a:r>
          </a:p>
        </p:txBody>
      </p:sp>
      <p:sp>
        <p:nvSpPr>
          <p:cNvPr id="8" name="Title 7">
            <a:extLst>
              <a:ext uri="{FF2B5EF4-FFF2-40B4-BE49-F238E27FC236}">
                <a16:creationId xmlns:a16="http://schemas.microsoft.com/office/drawing/2014/main" id="{23C39A85-0191-40BA-80AA-DBC5FD738C9E}"/>
              </a:ext>
            </a:extLst>
          </p:cNvPr>
          <p:cNvSpPr>
            <a:spLocks noGrp="1"/>
          </p:cNvSpPr>
          <p:nvPr>
            <p:ph type="title"/>
          </p:nvPr>
        </p:nvSpPr>
        <p:spPr/>
        <p:txBody>
          <a:bodyPr/>
          <a:lstStyle/>
          <a:p>
            <a:r>
              <a:rPr lang="en-AU" dirty="0">
                <a:solidFill>
                  <a:srgbClr val="9A5AA4"/>
                </a:solidFill>
              </a:rPr>
              <a:t>Analyses of differences in patient experiences</a:t>
            </a:r>
          </a:p>
        </p:txBody>
      </p:sp>
    </p:spTree>
    <p:extLst>
      <p:ext uri="{BB962C8B-B14F-4D97-AF65-F5344CB8AC3E}">
        <p14:creationId xmlns:p14="http://schemas.microsoft.com/office/powerpoint/2010/main" val="6617653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1BAE-6332-4B85-A000-1A6208D51D72}"/>
              </a:ext>
            </a:extLst>
          </p:cNvPr>
          <p:cNvSpPr>
            <a:spLocks noGrp="1"/>
          </p:cNvSpPr>
          <p:nvPr>
            <p:ph type="title"/>
          </p:nvPr>
        </p:nvSpPr>
        <p:spPr/>
        <p:txBody>
          <a:bodyPr/>
          <a:lstStyle/>
          <a:p>
            <a:r>
              <a:rPr lang="en-AU" dirty="0"/>
              <a:t>Key findings</a:t>
            </a:r>
          </a:p>
        </p:txBody>
      </p:sp>
    </p:spTree>
    <p:extLst>
      <p:ext uri="{BB962C8B-B14F-4D97-AF65-F5344CB8AC3E}">
        <p14:creationId xmlns:p14="http://schemas.microsoft.com/office/powerpoint/2010/main" val="33370674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97268" y="-7144"/>
            <a:ext cx="853875" cy="859050"/>
          </a:xfrm>
          <a:prstGeom prst="rect">
            <a:avLst/>
          </a:prstGeom>
        </p:spPr>
      </p:pic>
      <p:sp>
        <p:nvSpPr>
          <p:cNvPr id="15" name="Title 1">
            <a:extLst>
              <a:ext uri="{FF2B5EF4-FFF2-40B4-BE49-F238E27FC236}">
                <a16:creationId xmlns:a16="http://schemas.microsoft.com/office/drawing/2014/main" id="{C9E7D019-358A-4D08-990F-8443D19EF9E7}"/>
              </a:ext>
            </a:extLst>
          </p:cNvPr>
          <p:cNvSpPr>
            <a:spLocks noGrp="1"/>
          </p:cNvSpPr>
          <p:nvPr>
            <p:ph type="title"/>
          </p:nvPr>
        </p:nvSpPr>
        <p:spPr>
          <a:xfrm>
            <a:off x="430212" y="268440"/>
            <a:ext cx="8283576" cy="717398"/>
          </a:xfrm>
        </p:spPr>
        <p:txBody>
          <a:bodyPr/>
          <a:lstStyle/>
          <a:p>
            <a:r>
              <a:rPr lang="en-AU" dirty="0"/>
              <a:t>Experiences of patients who speak a language </a:t>
            </a:r>
            <a:br>
              <a:rPr lang="en-AU" dirty="0"/>
            </a:br>
            <a:r>
              <a:rPr lang="en-AU" dirty="0"/>
              <a:t>other than English at home</a:t>
            </a:r>
          </a:p>
        </p:txBody>
      </p:sp>
      <p:pic>
        <p:nvPicPr>
          <p:cNvPr id="5" name="Picture 4">
            <a:extLst>
              <a:ext uri="{FF2B5EF4-FFF2-40B4-BE49-F238E27FC236}">
                <a16:creationId xmlns:a16="http://schemas.microsoft.com/office/drawing/2014/main" id="{2850644E-F47D-D442-6614-432784D90AAB}"/>
              </a:ext>
            </a:extLst>
          </p:cNvPr>
          <p:cNvPicPr>
            <a:picLocks noChangeAspect="1"/>
          </p:cNvPicPr>
          <p:nvPr/>
        </p:nvPicPr>
        <p:blipFill>
          <a:blip r:embed="rId4"/>
          <a:stretch>
            <a:fillRect/>
          </a:stretch>
        </p:blipFill>
        <p:spPr>
          <a:xfrm>
            <a:off x="723252" y="2033949"/>
            <a:ext cx="3225122" cy="2170176"/>
          </a:xfrm>
          <a:prstGeom prst="rect">
            <a:avLst/>
          </a:prstGeom>
        </p:spPr>
      </p:pic>
      <p:pic>
        <p:nvPicPr>
          <p:cNvPr id="9" name="Picture 8">
            <a:extLst>
              <a:ext uri="{FF2B5EF4-FFF2-40B4-BE49-F238E27FC236}">
                <a16:creationId xmlns:a16="http://schemas.microsoft.com/office/drawing/2014/main" id="{225520F9-0DF9-C0E5-E46C-F2CA1FE0758C}"/>
              </a:ext>
            </a:extLst>
          </p:cNvPr>
          <p:cNvPicPr>
            <a:picLocks noChangeAspect="1"/>
          </p:cNvPicPr>
          <p:nvPr/>
        </p:nvPicPr>
        <p:blipFill>
          <a:blip r:embed="rId5"/>
          <a:stretch>
            <a:fillRect/>
          </a:stretch>
        </p:blipFill>
        <p:spPr>
          <a:xfrm>
            <a:off x="3664281" y="318978"/>
            <a:ext cx="5440680" cy="5450276"/>
          </a:xfrm>
          <a:prstGeom prst="rect">
            <a:avLst/>
          </a:prstGeom>
        </p:spPr>
      </p:pic>
    </p:spTree>
    <p:extLst>
      <p:ext uri="{BB962C8B-B14F-4D97-AF65-F5344CB8AC3E}">
        <p14:creationId xmlns:p14="http://schemas.microsoft.com/office/powerpoint/2010/main" val="352888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1" presetClass="entr" presetSubtype="3"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heel(3)">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CE72F4-266E-4A0F-9241-9998379DB736}"/>
              </a:ext>
            </a:extLst>
          </p:cNvPr>
          <p:cNvSpPr>
            <a:spLocks noGrp="1"/>
          </p:cNvSpPr>
          <p:nvPr>
            <p:ph type="title"/>
          </p:nvPr>
        </p:nvSpPr>
        <p:spPr/>
        <p:txBody>
          <a:bodyPr/>
          <a:lstStyle/>
          <a:p>
            <a:br>
              <a:rPr lang="en-AU" dirty="0">
                <a:solidFill>
                  <a:srgbClr val="7B4883"/>
                </a:solidFill>
              </a:rPr>
            </a:br>
            <a:r>
              <a:rPr lang="en-AU" dirty="0">
                <a:solidFill>
                  <a:srgbClr val="7B4883"/>
                </a:solidFill>
              </a:rPr>
              <a:t>Overall satisfaction and outcomes</a:t>
            </a:r>
          </a:p>
        </p:txBody>
      </p:sp>
      <p:pic>
        <p:nvPicPr>
          <p:cNvPr id="13" name="Picture 12">
            <a:extLst>
              <a:ext uri="{FF2B5EF4-FFF2-40B4-BE49-F238E27FC236}">
                <a16:creationId xmlns:a16="http://schemas.microsoft.com/office/drawing/2014/main" id="{E5D6CD69-7246-3A30-FE59-3D7A65D3ED3F}"/>
              </a:ext>
            </a:extLst>
          </p:cNvPr>
          <p:cNvPicPr>
            <a:picLocks noChangeAspect="1"/>
          </p:cNvPicPr>
          <p:nvPr/>
        </p:nvPicPr>
        <p:blipFill>
          <a:blip r:embed="rId3"/>
          <a:stretch>
            <a:fillRect/>
          </a:stretch>
        </p:blipFill>
        <p:spPr>
          <a:xfrm>
            <a:off x="431800" y="2071312"/>
            <a:ext cx="8344069" cy="2003891"/>
          </a:xfrm>
          <a:prstGeom prst="rect">
            <a:avLst/>
          </a:prstGeom>
        </p:spPr>
      </p:pic>
      <p:pic>
        <p:nvPicPr>
          <p:cNvPr id="14" name="Picture 13">
            <a:extLst>
              <a:ext uri="{FF2B5EF4-FFF2-40B4-BE49-F238E27FC236}">
                <a16:creationId xmlns:a16="http://schemas.microsoft.com/office/drawing/2014/main" id="{E2B5C1F4-7BBD-B3D2-4478-B25B2A07C532}"/>
              </a:ext>
            </a:extLst>
          </p:cNvPr>
          <p:cNvPicPr>
            <a:picLocks noChangeAspect="1"/>
          </p:cNvPicPr>
          <p:nvPr/>
        </p:nvPicPr>
        <p:blipFill>
          <a:blip r:embed="rId4"/>
          <a:stretch>
            <a:fillRect/>
          </a:stretch>
        </p:blipFill>
        <p:spPr>
          <a:xfrm>
            <a:off x="3417711" y="1406172"/>
            <a:ext cx="5294489" cy="349956"/>
          </a:xfrm>
          <a:prstGeom prst="rect">
            <a:avLst/>
          </a:prstGeom>
        </p:spPr>
      </p:pic>
    </p:spTree>
    <p:extLst>
      <p:ext uri="{BB962C8B-B14F-4D97-AF65-F5344CB8AC3E}">
        <p14:creationId xmlns:p14="http://schemas.microsoft.com/office/powerpoint/2010/main" val="298588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80360D-78B5-4837-B5EF-EC894D12AE24}"/>
              </a:ext>
            </a:extLst>
          </p:cNvPr>
          <p:cNvSpPr>
            <a:spLocks noGrp="1"/>
          </p:cNvSpPr>
          <p:nvPr>
            <p:ph type="title"/>
          </p:nvPr>
        </p:nvSpPr>
        <p:spPr/>
        <p:txBody>
          <a:bodyPr/>
          <a:lstStyle/>
          <a:p>
            <a:r>
              <a:rPr lang="en-AU" dirty="0">
                <a:solidFill>
                  <a:srgbClr val="9A5AA4"/>
                </a:solidFill>
              </a:rPr>
              <a:t>Timely and coordinated care</a:t>
            </a:r>
          </a:p>
        </p:txBody>
      </p:sp>
      <p:pic>
        <p:nvPicPr>
          <p:cNvPr id="16" name="Picture 15">
            <a:extLst>
              <a:ext uri="{FF2B5EF4-FFF2-40B4-BE49-F238E27FC236}">
                <a16:creationId xmlns:a16="http://schemas.microsoft.com/office/drawing/2014/main" id="{DA39DC3E-6E35-B3AC-D3A6-1AB3C077D342}"/>
              </a:ext>
            </a:extLst>
          </p:cNvPr>
          <p:cNvPicPr>
            <a:picLocks noChangeAspect="1"/>
          </p:cNvPicPr>
          <p:nvPr/>
        </p:nvPicPr>
        <p:blipFill>
          <a:blip r:embed="rId3"/>
          <a:stretch>
            <a:fillRect/>
          </a:stretch>
        </p:blipFill>
        <p:spPr>
          <a:xfrm>
            <a:off x="3417711" y="1406172"/>
            <a:ext cx="5294489" cy="349956"/>
          </a:xfrm>
          <a:prstGeom prst="rect">
            <a:avLst/>
          </a:prstGeom>
        </p:spPr>
      </p:pic>
      <p:pic>
        <p:nvPicPr>
          <p:cNvPr id="18" name="Picture 17">
            <a:extLst>
              <a:ext uri="{FF2B5EF4-FFF2-40B4-BE49-F238E27FC236}">
                <a16:creationId xmlns:a16="http://schemas.microsoft.com/office/drawing/2014/main" id="{D1F85361-4825-7233-0D20-560A679137B5}"/>
              </a:ext>
            </a:extLst>
          </p:cNvPr>
          <p:cNvPicPr>
            <a:picLocks noChangeAspect="1"/>
          </p:cNvPicPr>
          <p:nvPr/>
        </p:nvPicPr>
        <p:blipFill>
          <a:blip r:embed="rId4"/>
          <a:stretch>
            <a:fillRect/>
          </a:stretch>
        </p:blipFill>
        <p:spPr>
          <a:xfrm>
            <a:off x="431800" y="1698072"/>
            <a:ext cx="12308050" cy="8694477"/>
          </a:xfrm>
          <a:prstGeom prst="rect">
            <a:avLst/>
          </a:prstGeom>
        </p:spPr>
      </p:pic>
    </p:spTree>
    <p:extLst>
      <p:ext uri="{BB962C8B-B14F-4D97-AF65-F5344CB8AC3E}">
        <p14:creationId xmlns:p14="http://schemas.microsoft.com/office/powerpoint/2010/main" val="2586372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97268" y="-7144"/>
            <a:ext cx="853875" cy="859050"/>
          </a:xfrm>
          <a:prstGeom prst="rect">
            <a:avLst/>
          </a:prstGeom>
        </p:spPr>
      </p:pic>
      <p:pic>
        <p:nvPicPr>
          <p:cNvPr id="6" name="Picture 5">
            <a:extLst>
              <a:ext uri="{FF2B5EF4-FFF2-40B4-BE49-F238E27FC236}">
                <a16:creationId xmlns:a16="http://schemas.microsoft.com/office/drawing/2014/main" id="{8C22421D-609D-4322-966A-FCA6DBFE768A}"/>
              </a:ext>
            </a:extLst>
          </p:cNvPr>
          <p:cNvPicPr>
            <a:picLocks noChangeAspect="1"/>
          </p:cNvPicPr>
          <p:nvPr/>
        </p:nvPicPr>
        <p:blipFill>
          <a:blip r:embed="rId4"/>
          <a:stretch>
            <a:fillRect/>
          </a:stretch>
        </p:blipFill>
        <p:spPr>
          <a:xfrm>
            <a:off x="431800" y="1133009"/>
            <a:ext cx="8274982" cy="3448981"/>
          </a:xfrm>
          <a:prstGeom prst="rect">
            <a:avLst/>
          </a:prstGeom>
        </p:spPr>
      </p:pic>
    </p:spTree>
    <p:extLst>
      <p:ext uri="{BB962C8B-B14F-4D97-AF65-F5344CB8AC3E}">
        <p14:creationId xmlns:p14="http://schemas.microsoft.com/office/powerpoint/2010/main" val="1499410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ECBF4C-0DE0-40F0-A5E0-2F2DA624594C}"/>
              </a:ext>
            </a:extLst>
          </p:cNvPr>
          <p:cNvSpPr>
            <a:spLocks noGrp="1"/>
          </p:cNvSpPr>
          <p:nvPr>
            <p:ph type="title"/>
          </p:nvPr>
        </p:nvSpPr>
        <p:spPr/>
        <p:txBody>
          <a:bodyPr/>
          <a:lstStyle/>
          <a:p>
            <a:r>
              <a:rPr lang="en-AU" dirty="0">
                <a:solidFill>
                  <a:srgbClr val="9A5AA4"/>
                </a:solidFill>
              </a:rPr>
              <a:t>Information and communication</a:t>
            </a:r>
          </a:p>
        </p:txBody>
      </p:sp>
      <p:pic>
        <p:nvPicPr>
          <p:cNvPr id="4" name="Picture 3">
            <a:extLst>
              <a:ext uri="{FF2B5EF4-FFF2-40B4-BE49-F238E27FC236}">
                <a16:creationId xmlns:a16="http://schemas.microsoft.com/office/drawing/2014/main" id="{51CB0968-77B8-9894-D498-76505F9FED83}"/>
              </a:ext>
            </a:extLst>
          </p:cNvPr>
          <p:cNvPicPr>
            <a:picLocks noChangeAspect="1"/>
          </p:cNvPicPr>
          <p:nvPr/>
        </p:nvPicPr>
        <p:blipFill>
          <a:blip r:embed="rId3"/>
          <a:stretch>
            <a:fillRect/>
          </a:stretch>
        </p:blipFill>
        <p:spPr>
          <a:xfrm>
            <a:off x="3417711" y="1406172"/>
            <a:ext cx="5294489" cy="349956"/>
          </a:xfrm>
          <a:prstGeom prst="rect">
            <a:avLst/>
          </a:prstGeom>
        </p:spPr>
      </p:pic>
      <p:pic>
        <p:nvPicPr>
          <p:cNvPr id="6" name="Picture 5">
            <a:extLst>
              <a:ext uri="{FF2B5EF4-FFF2-40B4-BE49-F238E27FC236}">
                <a16:creationId xmlns:a16="http://schemas.microsoft.com/office/drawing/2014/main" id="{CA163AF0-385F-A4C7-9DB9-6CDA1BA06746}"/>
              </a:ext>
            </a:extLst>
          </p:cNvPr>
          <p:cNvPicPr>
            <a:picLocks noChangeAspect="1"/>
          </p:cNvPicPr>
          <p:nvPr/>
        </p:nvPicPr>
        <p:blipFill>
          <a:blip r:embed="rId4"/>
          <a:stretch>
            <a:fillRect/>
          </a:stretch>
        </p:blipFill>
        <p:spPr>
          <a:xfrm>
            <a:off x="446434" y="2060238"/>
            <a:ext cx="8344069" cy="2003891"/>
          </a:xfrm>
          <a:prstGeom prst="rect">
            <a:avLst/>
          </a:prstGeom>
        </p:spPr>
      </p:pic>
    </p:spTree>
    <p:extLst>
      <p:ext uri="{BB962C8B-B14F-4D97-AF65-F5344CB8AC3E}">
        <p14:creationId xmlns:p14="http://schemas.microsoft.com/office/powerpoint/2010/main" val="724352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97268" y="-7144"/>
            <a:ext cx="853875" cy="859050"/>
          </a:xfrm>
          <a:prstGeom prst="rect">
            <a:avLst/>
          </a:prstGeom>
        </p:spPr>
      </p:pic>
      <p:pic>
        <p:nvPicPr>
          <p:cNvPr id="3" name="Picture 2">
            <a:extLst>
              <a:ext uri="{FF2B5EF4-FFF2-40B4-BE49-F238E27FC236}">
                <a16:creationId xmlns:a16="http://schemas.microsoft.com/office/drawing/2014/main" id="{E59E79E1-D637-4E46-99F4-50B9D116E338}"/>
              </a:ext>
            </a:extLst>
          </p:cNvPr>
          <p:cNvPicPr>
            <a:picLocks noChangeAspect="1"/>
          </p:cNvPicPr>
          <p:nvPr/>
        </p:nvPicPr>
        <p:blipFill>
          <a:blip r:embed="rId4"/>
          <a:stretch>
            <a:fillRect/>
          </a:stretch>
        </p:blipFill>
        <p:spPr>
          <a:xfrm>
            <a:off x="505290" y="1072950"/>
            <a:ext cx="8133419" cy="3899408"/>
          </a:xfrm>
          <a:prstGeom prst="rect">
            <a:avLst/>
          </a:prstGeom>
        </p:spPr>
      </p:pic>
    </p:spTree>
    <p:extLst>
      <p:ext uri="{BB962C8B-B14F-4D97-AF65-F5344CB8AC3E}">
        <p14:creationId xmlns:p14="http://schemas.microsoft.com/office/powerpoint/2010/main" val="1640687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5F1A0F4-E365-438B-819E-7C94AB223FEC}"/>
              </a:ext>
            </a:extLst>
          </p:cNvPr>
          <p:cNvSpPr>
            <a:spLocks noGrp="1"/>
          </p:cNvSpPr>
          <p:nvPr>
            <p:ph type="title"/>
          </p:nvPr>
        </p:nvSpPr>
        <p:spPr/>
        <p:txBody>
          <a:bodyPr/>
          <a:lstStyle/>
          <a:p>
            <a:r>
              <a:rPr lang="en-AU" dirty="0">
                <a:solidFill>
                  <a:srgbClr val="9A5AA4"/>
                </a:solidFill>
              </a:rPr>
              <a:t>Compassion, respect and kindness</a:t>
            </a:r>
          </a:p>
        </p:txBody>
      </p:sp>
      <p:pic>
        <p:nvPicPr>
          <p:cNvPr id="15" name="Picture 14">
            <a:extLst>
              <a:ext uri="{FF2B5EF4-FFF2-40B4-BE49-F238E27FC236}">
                <a16:creationId xmlns:a16="http://schemas.microsoft.com/office/drawing/2014/main" id="{0B992F29-D44D-ECF5-91C7-5EE920CD5B9F}"/>
              </a:ext>
            </a:extLst>
          </p:cNvPr>
          <p:cNvPicPr>
            <a:picLocks noChangeAspect="1"/>
          </p:cNvPicPr>
          <p:nvPr/>
        </p:nvPicPr>
        <p:blipFill>
          <a:blip r:embed="rId3"/>
          <a:stretch>
            <a:fillRect/>
          </a:stretch>
        </p:blipFill>
        <p:spPr>
          <a:xfrm>
            <a:off x="3417711" y="1406172"/>
            <a:ext cx="5294489" cy="349956"/>
          </a:xfrm>
          <a:prstGeom prst="rect">
            <a:avLst/>
          </a:prstGeom>
        </p:spPr>
      </p:pic>
      <p:pic>
        <p:nvPicPr>
          <p:cNvPr id="3" name="Picture 2">
            <a:extLst>
              <a:ext uri="{FF2B5EF4-FFF2-40B4-BE49-F238E27FC236}">
                <a16:creationId xmlns:a16="http://schemas.microsoft.com/office/drawing/2014/main" id="{3F4DA8D1-2EB2-29E4-9FBC-5E15BE7C48AA}"/>
              </a:ext>
            </a:extLst>
          </p:cNvPr>
          <p:cNvPicPr>
            <a:picLocks noChangeAspect="1"/>
          </p:cNvPicPr>
          <p:nvPr/>
        </p:nvPicPr>
        <p:blipFill>
          <a:blip r:embed="rId4"/>
          <a:stretch>
            <a:fillRect/>
          </a:stretch>
        </p:blipFill>
        <p:spPr>
          <a:xfrm>
            <a:off x="430212" y="2063340"/>
            <a:ext cx="8344069" cy="1412579"/>
          </a:xfrm>
          <a:prstGeom prst="rect">
            <a:avLst/>
          </a:prstGeom>
        </p:spPr>
      </p:pic>
    </p:spTree>
    <p:extLst>
      <p:ext uri="{BB962C8B-B14F-4D97-AF65-F5344CB8AC3E}">
        <p14:creationId xmlns:p14="http://schemas.microsoft.com/office/powerpoint/2010/main" val="221082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DC7A-102D-4ED0-949F-6CC73AF61065}"/>
              </a:ext>
            </a:extLst>
          </p:cNvPr>
          <p:cNvSpPr>
            <a:spLocks noGrp="1"/>
          </p:cNvSpPr>
          <p:nvPr>
            <p:ph type="title"/>
          </p:nvPr>
        </p:nvSpPr>
        <p:spPr/>
        <p:txBody>
          <a:bodyPr/>
          <a:lstStyle/>
          <a:p>
            <a:r>
              <a:rPr lang="en-AU" dirty="0"/>
              <a:t>Acknowledgement of country</a:t>
            </a:r>
          </a:p>
        </p:txBody>
      </p:sp>
      <p:sp>
        <p:nvSpPr>
          <p:cNvPr id="3" name="Text Placeholder 2">
            <a:extLst>
              <a:ext uri="{FF2B5EF4-FFF2-40B4-BE49-F238E27FC236}">
                <a16:creationId xmlns:a16="http://schemas.microsoft.com/office/drawing/2014/main" id="{F432E63B-69F0-4BB6-AAC3-65E2CAF334FB}"/>
              </a:ext>
            </a:extLst>
          </p:cNvPr>
          <p:cNvSpPr>
            <a:spLocks noGrp="1"/>
          </p:cNvSpPr>
          <p:nvPr>
            <p:ph type="body" sz="quarter" idx="10"/>
          </p:nvPr>
        </p:nvSpPr>
        <p:spPr>
          <a:xfrm>
            <a:off x="431801" y="1236663"/>
            <a:ext cx="7720798" cy="3668712"/>
          </a:xfrm>
        </p:spPr>
        <p:txBody>
          <a:bodyPr/>
          <a:lstStyle/>
          <a:p>
            <a:r>
              <a:rPr lang="en-AU" sz="2400" dirty="0">
                <a:solidFill>
                  <a:schemeClr val="tx1"/>
                </a:solidFill>
              </a:rPr>
              <a:t>We acknowledge the traditional custodians of the lands upon which we are meeting today.</a:t>
            </a:r>
          </a:p>
          <a:p>
            <a:r>
              <a:rPr lang="en-AU" sz="2400" dirty="0">
                <a:solidFill>
                  <a:schemeClr val="tx1"/>
                </a:solidFill>
              </a:rPr>
              <a:t>We honour the ancestors of yesterday, the custodians of today and those of tomorrow. We recognise the continuing connection to land and waters, and how culture is held, nurtured and shared. We pay our respects.</a:t>
            </a:r>
          </a:p>
          <a:p>
            <a:r>
              <a:rPr lang="en-AU" sz="2400" dirty="0">
                <a:solidFill>
                  <a:schemeClr val="tx1"/>
                </a:solidFill>
              </a:rPr>
              <a:t> </a:t>
            </a:r>
          </a:p>
        </p:txBody>
      </p:sp>
    </p:spTree>
    <p:extLst>
      <p:ext uri="{BB962C8B-B14F-4D97-AF65-F5344CB8AC3E}">
        <p14:creationId xmlns:p14="http://schemas.microsoft.com/office/powerpoint/2010/main" val="289062867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3A9935E-56B8-42C2-9682-95748C9011AF}"/>
              </a:ext>
            </a:extLst>
          </p:cNvPr>
          <p:cNvSpPr>
            <a:spLocks noGrp="1"/>
          </p:cNvSpPr>
          <p:nvPr>
            <p:ph type="title"/>
          </p:nvPr>
        </p:nvSpPr>
        <p:spPr/>
        <p:txBody>
          <a:bodyPr/>
          <a:lstStyle/>
          <a:p>
            <a:r>
              <a:rPr lang="en-AU" dirty="0">
                <a:solidFill>
                  <a:srgbClr val="9A5AA4"/>
                </a:solidFill>
              </a:rPr>
              <a:t>Safe, comfortable environment</a:t>
            </a:r>
          </a:p>
        </p:txBody>
      </p:sp>
      <p:pic>
        <p:nvPicPr>
          <p:cNvPr id="10" name="Picture 9">
            <a:extLst>
              <a:ext uri="{FF2B5EF4-FFF2-40B4-BE49-F238E27FC236}">
                <a16:creationId xmlns:a16="http://schemas.microsoft.com/office/drawing/2014/main" id="{E437CB00-C7CE-84CA-AEE7-0F5A0AF34892}"/>
              </a:ext>
            </a:extLst>
          </p:cNvPr>
          <p:cNvPicPr>
            <a:picLocks noChangeAspect="1"/>
          </p:cNvPicPr>
          <p:nvPr/>
        </p:nvPicPr>
        <p:blipFill>
          <a:blip r:embed="rId3"/>
          <a:stretch>
            <a:fillRect/>
          </a:stretch>
        </p:blipFill>
        <p:spPr>
          <a:xfrm>
            <a:off x="3417711" y="1406172"/>
            <a:ext cx="5294489" cy="349956"/>
          </a:xfrm>
          <a:prstGeom prst="rect">
            <a:avLst/>
          </a:prstGeom>
        </p:spPr>
      </p:pic>
      <p:pic>
        <p:nvPicPr>
          <p:cNvPr id="7" name="Picture 6">
            <a:extLst>
              <a:ext uri="{FF2B5EF4-FFF2-40B4-BE49-F238E27FC236}">
                <a16:creationId xmlns:a16="http://schemas.microsoft.com/office/drawing/2014/main" id="{6C689A33-D9DF-80C1-E40B-600B91F09485}"/>
              </a:ext>
            </a:extLst>
          </p:cNvPr>
          <p:cNvPicPr>
            <a:picLocks noChangeAspect="1"/>
          </p:cNvPicPr>
          <p:nvPr/>
        </p:nvPicPr>
        <p:blipFill>
          <a:blip r:embed="rId4"/>
          <a:stretch>
            <a:fillRect/>
          </a:stretch>
        </p:blipFill>
        <p:spPr>
          <a:xfrm>
            <a:off x="431801" y="2063917"/>
            <a:ext cx="8344069" cy="2595203"/>
          </a:xfrm>
          <a:prstGeom prst="rect">
            <a:avLst/>
          </a:prstGeom>
        </p:spPr>
      </p:pic>
    </p:spTree>
    <p:extLst>
      <p:ext uri="{BB962C8B-B14F-4D97-AF65-F5344CB8AC3E}">
        <p14:creationId xmlns:p14="http://schemas.microsoft.com/office/powerpoint/2010/main" val="2073029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B9A5551-C1CB-4773-903D-6289D67D2B05}"/>
              </a:ext>
            </a:extLst>
          </p:cNvPr>
          <p:cNvSpPr>
            <a:spLocks noGrp="1"/>
          </p:cNvSpPr>
          <p:nvPr>
            <p:ph type="title"/>
          </p:nvPr>
        </p:nvSpPr>
        <p:spPr/>
        <p:txBody>
          <a:bodyPr/>
          <a:lstStyle/>
          <a:p>
            <a:r>
              <a:rPr lang="en-AU" dirty="0">
                <a:solidFill>
                  <a:srgbClr val="9A5AA4"/>
                </a:solidFill>
              </a:rPr>
              <a:t>Access and timeliness</a:t>
            </a:r>
          </a:p>
        </p:txBody>
      </p:sp>
      <p:pic>
        <p:nvPicPr>
          <p:cNvPr id="10" name="Picture 9">
            <a:extLst>
              <a:ext uri="{FF2B5EF4-FFF2-40B4-BE49-F238E27FC236}">
                <a16:creationId xmlns:a16="http://schemas.microsoft.com/office/drawing/2014/main" id="{AA1C75BD-4361-D1CD-0562-E8C19C04223A}"/>
              </a:ext>
            </a:extLst>
          </p:cNvPr>
          <p:cNvPicPr>
            <a:picLocks noChangeAspect="1"/>
          </p:cNvPicPr>
          <p:nvPr/>
        </p:nvPicPr>
        <p:blipFill>
          <a:blip r:embed="rId3"/>
          <a:stretch>
            <a:fillRect/>
          </a:stretch>
        </p:blipFill>
        <p:spPr>
          <a:xfrm>
            <a:off x="3417711" y="1406172"/>
            <a:ext cx="5294489" cy="349956"/>
          </a:xfrm>
          <a:prstGeom prst="rect">
            <a:avLst/>
          </a:prstGeom>
        </p:spPr>
      </p:pic>
      <p:pic>
        <p:nvPicPr>
          <p:cNvPr id="3" name="Picture 2">
            <a:extLst>
              <a:ext uri="{FF2B5EF4-FFF2-40B4-BE49-F238E27FC236}">
                <a16:creationId xmlns:a16="http://schemas.microsoft.com/office/drawing/2014/main" id="{EAB5E589-D84A-BA17-A010-AB5FCB4CBF54}"/>
              </a:ext>
            </a:extLst>
          </p:cNvPr>
          <p:cNvPicPr>
            <a:picLocks noChangeAspect="1"/>
          </p:cNvPicPr>
          <p:nvPr/>
        </p:nvPicPr>
        <p:blipFill>
          <a:blip r:embed="rId4"/>
          <a:stretch>
            <a:fillRect/>
          </a:stretch>
        </p:blipFill>
        <p:spPr>
          <a:xfrm>
            <a:off x="431801" y="2057968"/>
            <a:ext cx="8355019" cy="821267"/>
          </a:xfrm>
          <a:prstGeom prst="rect">
            <a:avLst/>
          </a:prstGeom>
        </p:spPr>
      </p:pic>
    </p:spTree>
    <p:extLst>
      <p:ext uri="{BB962C8B-B14F-4D97-AF65-F5344CB8AC3E}">
        <p14:creationId xmlns:p14="http://schemas.microsoft.com/office/powerpoint/2010/main" val="1239715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814C6F-BAF8-4349-A740-9D4B10BB77EE}"/>
              </a:ext>
            </a:extLst>
          </p:cNvPr>
          <p:cNvSpPr>
            <a:spLocks noGrp="1"/>
          </p:cNvSpPr>
          <p:nvPr>
            <p:ph sz="quarter" idx="10"/>
          </p:nvPr>
        </p:nvSpPr>
        <p:spPr>
          <a:xfrm>
            <a:off x="430212" y="1241584"/>
            <a:ext cx="8281987" cy="706000"/>
          </a:xfrm>
        </p:spPr>
        <p:txBody>
          <a:bodyPr/>
          <a:lstStyle/>
          <a:p>
            <a:r>
              <a:rPr lang="en-AU" dirty="0"/>
              <a:t>Each year in NSW, thousands of patients from CALD backgrounds, and who speak a language other than English at home visit cancer outpatient clinics  </a:t>
            </a:r>
          </a:p>
        </p:txBody>
      </p:sp>
      <p:sp>
        <p:nvSpPr>
          <p:cNvPr id="3" name="Content Placeholder 2">
            <a:extLst>
              <a:ext uri="{FF2B5EF4-FFF2-40B4-BE49-F238E27FC236}">
                <a16:creationId xmlns:a16="http://schemas.microsoft.com/office/drawing/2014/main" id="{81C16BF2-BB3A-470D-B66B-696BEE3EB3F5}"/>
              </a:ext>
            </a:extLst>
          </p:cNvPr>
          <p:cNvSpPr>
            <a:spLocks noGrp="1"/>
          </p:cNvSpPr>
          <p:nvPr>
            <p:ph sz="quarter" idx="11"/>
          </p:nvPr>
        </p:nvSpPr>
        <p:spPr>
          <a:xfrm>
            <a:off x="430208" y="2027594"/>
            <a:ext cx="8281987" cy="1213831"/>
          </a:xfrm>
        </p:spPr>
        <p:txBody>
          <a:bodyPr/>
          <a:lstStyle/>
          <a:p>
            <a:r>
              <a:rPr lang="en-AU" dirty="0"/>
              <a:t>Our results confirm that there are several opportunities for improving the experiences and outcomes of care for patients who visit NSW outpatient cancer clinics and who speak a language other than English at home include focussing on clear information, timely and coordinated care and compassionate, kind and respectful care</a:t>
            </a:r>
          </a:p>
        </p:txBody>
      </p:sp>
      <p:sp>
        <p:nvSpPr>
          <p:cNvPr id="4" name="Content Placeholder 3">
            <a:extLst>
              <a:ext uri="{FF2B5EF4-FFF2-40B4-BE49-F238E27FC236}">
                <a16:creationId xmlns:a16="http://schemas.microsoft.com/office/drawing/2014/main" id="{D1F42344-B4C4-4A40-AE3A-FB02C64B30A3}"/>
              </a:ext>
            </a:extLst>
          </p:cNvPr>
          <p:cNvSpPr>
            <a:spLocks noGrp="1"/>
          </p:cNvSpPr>
          <p:nvPr>
            <p:ph sz="quarter" idx="12"/>
          </p:nvPr>
        </p:nvSpPr>
        <p:spPr>
          <a:xfrm>
            <a:off x="431801" y="3321435"/>
            <a:ext cx="8281987" cy="706000"/>
          </a:xfrm>
        </p:spPr>
        <p:txBody>
          <a:bodyPr/>
          <a:lstStyle/>
          <a:p>
            <a:r>
              <a:rPr lang="en-AU" dirty="0"/>
              <a:t>In October 2023, BHI will release in in-depth Insights report on experiences of care in NSW public hospital and healthcare services of people who speak a language other than English at home</a:t>
            </a:r>
          </a:p>
        </p:txBody>
      </p:sp>
      <p:sp>
        <p:nvSpPr>
          <p:cNvPr id="8" name="Title 7">
            <a:extLst>
              <a:ext uri="{FF2B5EF4-FFF2-40B4-BE49-F238E27FC236}">
                <a16:creationId xmlns:a16="http://schemas.microsoft.com/office/drawing/2014/main" id="{891341F9-7725-4CB6-9A4A-70837C124669}"/>
              </a:ext>
            </a:extLst>
          </p:cNvPr>
          <p:cNvSpPr>
            <a:spLocks noGrp="1"/>
          </p:cNvSpPr>
          <p:nvPr>
            <p:ph type="title"/>
          </p:nvPr>
        </p:nvSpPr>
        <p:spPr/>
        <p:txBody>
          <a:bodyPr/>
          <a:lstStyle/>
          <a:p>
            <a:r>
              <a:rPr lang="en-AU" dirty="0">
                <a:solidFill>
                  <a:srgbClr val="9A5AA4"/>
                </a:solidFill>
              </a:rPr>
              <a:t>Conclusions</a:t>
            </a:r>
          </a:p>
        </p:txBody>
      </p:sp>
    </p:spTree>
    <p:extLst>
      <p:ext uri="{BB962C8B-B14F-4D97-AF65-F5344CB8AC3E}">
        <p14:creationId xmlns:p14="http://schemas.microsoft.com/office/powerpoint/2010/main" val="326720896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Thank you</a:t>
            </a:r>
          </a:p>
        </p:txBody>
      </p:sp>
      <p:sp>
        <p:nvSpPr>
          <p:cNvPr id="12" name="Text Placeholder 11"/>
          <p:cNvSpPr>
            <a:spLocks noGrp="1"/>
          </p:cNvSpPr>
          <p:nvPr>
            <p:ph type="body" sz="quarter" idx="10"/>
          </p:nvPr>
        </p:nvSpPr>
        <p:spPr/>
        <p:txBody>
          <a:bodyPr/>
          <a:lstStyle/>
          <a:p>
            <a:r>
              <a:rPr lang="en-AU" dirty="0"/>
              <a:t>Lilian.Daly@health.nsw.gov.au</a:t>
            </a:r>
          </a:p>
        </p:txBody>
      </p:sp>
    </p:spTree>
    <p:extLst>
      <p:ext uri="{BB962C8B-B14F-4D97-AF65-F5344CB8AC3E}">
        <p14:creationId xmlns:p14="http://schemas.microsoft.com/office/powerpoint/2010/main" val="38085341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6279"/>
          <a:stretch/>
        </p:blipFill>
        <p:spPr>
          <a:xfrm>
            <a:off x="0" y="1784"/>
            <a:ext cx="9144000" cy="5713215"/>
          </a:xfrm>
          <a:prstGeom prst="rect">
            <a:avLst/>
          </a:prstGeom>
        </p:spPr>
      </p:pic>
      <p:sp>
        <p:nvSpPr>
          <p:cNvPr id="12" name="Rectangle 11"/>
          <p:cNvSpPr/>
          <p:nvPr/>
        </p:nvSpPr>
        <p:spPr>
          <a:xfrm>
            <a:off x="1" y="-55879"/>
            <a:ext cx="9144000" cy="5770880"/>
          </a:xfrm>
          <a:prstGeom prst="rect">
            <a:avLst/>
          </a:prstGeom>
          <a:solidFill>
            <a:schemeClr val="tx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itle 1"/>
          <p:cNvSpPr txBox="1">
            <a:spLocks/>
          </p:cNvSpPr>
          <p:nvPr/>
        </p:nvSpPr>
        <p:spPr>
          <a:xfrm>
            <a:off x="430212" y="558000"/>
            <a:ext cx="8283576" cy="717398"/>
          </a:xfrm>
          <a:prstGeom prst="rect">
            <a:avLst/>
          </a:prstGeom>
        </p:spPr>
        <p:txBody>
          <a:bodyPr lIns="0" tIns="0" rIns="0" bIns="0" anchor="t" anchorCtr="0"/>
          <a:lstStyle>
            <a:lvl1pPr algn="l" defTabSz="792224" rtl="0" eaLnBrk="1" latinLnBrk="0" hangingPunct="1">
              <a:spcBef>
                <a:spcPct val="0"/>
              </a:spcBef>
              <a:buNone/>
              <a:defRPr sz="2600" kern="1200">
                <a:solidFill>
                  <a:schemeClr val="accent1"/>
                </a:solidFill>
                <a:latin typeface="+mj-lt"/>
                <a:ea typeface="+mj-ea"/>
                <a:cs typeface="+mj-cs"/>
              </a:defRPr>
            </a:lvl1pPr>
          </a:lstStyle>
          <a:p>
            <a:r>
              <a:rPr lang="en-US" dirty="0">
                <a:solidFill>
                  <a:schemeClr val="bg1"/>
                </a:solidFill>
              </a:rPr>
              <a:t>Bureau of Health Information </a:t>
            </a:r>
            <a:endParaRPr lang="en-AU" dirty="0">
              <a:solidFill>
                <a:schemeClr val="bg1"/>
              </a:solidFill>
            </a:endParaRPr>
          </a:p>
        </p:txBody>
      </p:sp>
      <p:sp>
        <p:nvSpPr>
          <p:cNvPr id="3" name="Rectangle 2"/>
          <p:cNvSpPr/>
          <p:nvPr/>
        </p:nvSpPr>
        <p:spPr>
          <a:xfrm>
            <a:off x="430211" y="1253385"/>
            <a:ext cx="6839269" cy="1514197"/>
          </a:xfrm>
          <a:prstGeom prst="rect">
            <a:avLst/>
          </a:prstGeom>
        </p:spPr>
        <p:txBody>
          <a:bodyPr wrap="square" lIns="0" tIns="0" rIns="0" bIns="0">
            <a:spAutoFit/>
          </a:bodyPr>
          <a:lstStyle/>
          <a:p>
            <a:pPr>
              <a:lnSpc>
                <a:spcPts val="2400"/>
              </a:lnSpc>
            </a:pPr>
            <a:r>
              <a:rPr lang="en-AU" sz="1800" spc="-30" dirty="0">
                <a:solidFill>
                  <a:schemeClr val="bg1"/>
                </a:solidFill>
              </a:rPr>
              <a:t>The Bureau of Health Information (BHI) is a board-governed organisation that provides the community, healthcare professionals and policy makers with information that enhances transparency of the performance of the healthcare system in NSW to inform actions to improve healthcare and strengthen accountability.</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453" y="4892028"/>
            <a:ext cx="1490028" cy="502047"/>
          </a:xfrm>
          <a:prstGeom prst="rect">
            <a:avLst/>
          </a:prstGeom>
        </p:spPr>
      </p:pic>
      <p:sp>
        <p:nvSpPr>
          <p:cNvPr id="8" name="Content Placeholder 2"/>
          <p:cNvSpPr txBox="1">
            <a:spLocks/>
          </p:cNvSpPr>
          <p:nvPr/>
        </p:nvSpPr>
        <p:spPr>
          <a:xfrm>
            <a:off x="430212" y="2869751"/>
            <a:ext cx="7853361" cy="354759"/>
          </a:xfrm>
          <a:prstGeom prst="rect">
            <a:avLst/>
          </a:prstGeom>
        </p:spPr>
        <p:txBody>
          <a:bodyPr lIns="0"/>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latin typeface="Segoe UI Semibold" panose="020B0702040204020203" pitchFamily="34" charset="0"/>
                <a:cs typeface="Segoe UI Semibold" panose="020B0702040204020203" pitchFamily="34" charset="0"/>
              </a:rPr>
              <a:t>Trusted information. Informed decisions. Improved healthcare.</a:t>
            </a:r>
          </a:p>
        </p:txBody>
      </p:sp>
      <p:sp>
        <p:nvSpPr>
          <p:cNvPr id="15" name="Content Placeholder 6"/>
          <p:cNvSpPr txBox="1">
            <a:spLocks/>
          </p:cNvSpPr>
          <p:nvPr/>
        </p:nvSpPr>
        <p:spPr>
          <a:xfrm>
            <a:off x="445452" y="3278299"/>
            <a:ext cx="5387023" cy="399322"/>
          </a:xfrm>
          <a:prstGeom prst="rect">
            <a:avLst/>
          </a:prstGeom>
          <a:solidFill>
            <a:schemeClr val="tx1">
              <a:lumMod val="50000"/>
              <a:alpha val="60000"/>
            </a:schemeClr>
          </a:solidFill>
        </p:spPr>
        <p:txBody>
          <a:bodyPr wrap="square" tIns="72000" bIns="72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rPr>
              <a:t>BHI is a trusted provider of health performance information</a:t>
            </a:r>
          </a:p>
        </p:txBody>
      </p:sp>
      <p:sp>
        <p:nvSpPr>
          <p:cNvPr id="17" name="Content Placeholder 6"/>
          <p:cNvSpPr txBox="1">
            <a:spLocks/>
          </p:cNvSpPr>
          <p:nvPr/>
        </p:nvSpPr>
        <p:spPr>
          <a:xfrm>
            <a:off x="445452" y="3740280"/>
            <a:ext cx="5387023" cy="399322"/>
          </a:xfrm>
          <a:prstGeom prst="rect">
            <a:avLst/>
          </a:prstGeom>
          <a:solidFill>
            <a:schemeClr val="tx1">
              <a:lumMod val="50000"/>
              <a:alpha val="60000"/>
            </a:schemeClr>
          </a:solidFill>
        </p:spPr>
        <p:txBody>
          <a:bodyPr wrap="square" tIns="72000" bIns="72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rPr>
              <a:t>Information is used to inform action</a:t>
            </a:r>
          </a:p>
        </p:txBody>
      </p:sp>
      <p:sp>
        <p:nvSpPr>
          <p:cNvPr id="18" name="Content Placeholder 6"/>
          <p:cNvSpPr txBox="1">
            <a:spLocks/>
          </p:cNvSpPr>
          <p:nvPr/>
        </p:nvSpPr>
        <p:spPr>
          <a:xfrm>
            <a:off x="445452" y="4202261"/>
            <a:ext cx="5387023" cy="379381"/>
          </a:xfrm>
          <a:prstGeom prst="rect">
            <a:avLst/>
          </a:prstGeom>
          <a:solidFill>
            <a:schemeClr val="tx1">
              <a:lumMod val="50000"/>
              <a:alpha val="60000"/>
            </a:schemeClr>
          </a:solidFill>
        </p:spPr>
        <p:txBody>
          <a:bodyPr wrap="square" tIns="72000" bIns="72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r>
              <a:rPr lang="en-AU" dirty="0">
                <a:solidFill>
                  <a:schemeClr val="bg1"/>
                </a:solidFill>
              </a:rPr>
              <a:t>Patients’ experiences and outcomes continue to improve</a:t>
            </a:r>
          </a:p>
        </p:txBody>
      </p:sp>
      <p:pic>
        <p:nvPicPr>
          <p:cNvPr id="11" name="Picture 10">
            <a:extLst>
              <a:ext uri="{FF2B5EF4-FFF2-40B4-BE49-F238E27FC236}">
                <a16:creationId xmlns:a16="http://schemas.microsoft.com/office/drawing/2014/main" id="{12D4C9BA-DBCB-4740-BEDD-FDF5CC05B94D}"/>
              </a:ext>
            </a:extLst>
          </p:cNvPr>
          <p:cNvPicPr>
            <a:picLocks noChangeAspect="1"/>
          </p:cNvPicPr>
          <p:nvPr/>
        </p:nvPicPr>
        <p:blipFill>
          <a:blip r:embed="rId5"/>
          <a:stretch>
            <a:fillRect/>
          </a:stretch>
        </p:blipFill>
        <p:spPr>
          <a:xfrm>
            <a:off x="8297268" y="-7144"/>
            <a:ext cx="853875" cy="859050"/>
          </a:xfrm>
          <a:prstGeom prst="rect">
            <a:avLst/>
          </a:prstGeom>
        </p:spPr>
      </p:pic>
    </p:spTree>
    <p:extLst>
      <p:ext uri="{BB962C8B-B14F-4D97-AF65-F5344CB8AC3E}">
        <p14:creationId xmlns:p14="http://schemas.microsoft.com/office/powerpoint/2010/main" val="4186135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5"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FDD0D6-928C-C585-FDD4-BF2092CBDADF}"/>
              </a:ext>
            </a:extLst>
          </p:cNvPr>
          <p:cNvPicPr>
            <a:picLocks noChangeAspect="1"/>
          </p:cNvPicPr>
          <p:nvPr/>
        </p:nvPicPr>
        <p:blipFill>
          <a:blip r:embed="rId3" cstate="print">
            <a:extLst>
              <a:ext uri="{28A0092B-C50C-407E-A947-70E740481C1C}">
                <a14:useLocalDpi xmlns:a14="http://schemas.microsoft.com/office/drawing/2010/main" val="0"/>
              </a:ext>
            </a:extLst>
          </a:blip>
          <a:srcRect l="15034" r="15034"/>
          <a:stretch/>
        </p:blipFill>
        <p:spPr>
          <a:xfrm>
            <a:off x="-107019" y="418125"/>
            <a:ext cx="2811627" cy="3492393"/>
          </a:xfrm>
          <a:prstGeom prst="rect">
            <a:avLst/>
          </a:prstGeom>
        </p:spPr>
      </p:pic>
      <p:pic>
        <p:nvPicPr>
          <p:cNvPr id="17" name="Picture 16">
            <a:extLst>
              <a:ext uri="{FF2B5EF4-FFF2-40B4-BE49-F238E27FC236}">
                <a16:creationId xmlns:a16="http://schemas.microsoft.com/office/drawing/2014/main" id="{7747986F-7E43-4C11-99A5-A899D75A55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066"/>
          <a:stretch/>
        </p:blipFill>
        <p:spPr>
          <a:xfrm>
            <a:off x="4322303" y="360432"/>
            <a:ext cx="4170518" cy="3550087"/>
          </a:xfrm>
          <a:prstGeom prst="rect">
            <a:avLst/>
          </a:prstGeom>
        </p:spPr>
      </p:pic>
      <p:pic>
        <p:nvPicPr>
          <p:cNvPr id="10" name="Picture 9">
            <a:extLst>
              <a:ext uri="{FF2B5EF4-FFF2-40B4-BE49-F238E27FC236}">
                <a16:creationId xmlns:a16="http://schemas.microsoft.com/office/drawing/2014/main" id="{ABE823AA-CF11-4873-A00A-313B32003E20}"/>
              </a:ext>
            </a:extLst>
          </p:cNvPr>
          <p:cNvPicPr>
            <a:picLocks noChangeAspect="1"/>
          </p:cNvPicPr>
          <p:nvPr/>
        </p:nvPicPr>
        <p:blipFill>
          <a:blip r:embed="rId5" cstate="print">
            <a:extLst>
              <a:ext uri="{28A0092B-C50C-407E-A947-70E740481C1C}">
                <a14:useLocalDpi xmlns:a14="http://schemas.microsoft.com/office/drawing/2010/main" val="0"/>
              </a:ext>
            </a:extLst>
          </a:blip>
          <a:srcRect l="1034" r="1034"/>
          <a:stretch/>
        </p:blipFill>
        <p:spPr>
          <a:xfrm>
            <a:off x="2522491" y="758666"/>
            <a:ext cx="2611866" cy="3244266"/>
          </a:xfrm>
          <a:prstGeom prst="rect">
            <a:avLst/>
          </a:prstGeom>
        </p:spPr>
      </p:pic>
      <p:sp>
        <p:nvSpPr>
          <p:cNvPr id="21" name="Title 1"/>
          <p:cNvSpPr>
            <a:spLocks noGrp="1"/>
          </p:cNvSpPr>
          <p:nvPr>
            <p:ph type="title"/>
          </p:nvPr>
        </p:nvSpPr>
        <p:spPr>
          <a:xfrm>
            <a:off x="430212" y="346722"/>
            <a:ext cx="8283576" cy="388506"/>
          </a:xfrm>
        </p:spPr>
        <p:txBody>
          <a:bodyPr/>
          <a:lstStyle/>
          <a:p>
            <a:r>
              <a:rPr lang="en-US" dirty="0"/>
              <a:t>BHI’s core reporting</a:t>
            </a:r>
            <a:endParaRPr lang="en-AU" dirty="0"/>
          </a:p>
        </p:txBody>
      </p:sp>
      <p:sp>
        <p:nvSpPr>
          <p:cNvPr id="28" name="Rectangle 27"/>
          <p:cNvSpPr/>
          <p:nvPr/>
        </p:nvSpPr>
        <p:spPr>
          <a:xfrm>
            <a:off x="431800" y="4967122"/>
            <a:ext cx="6276190" cy="200055"/>
          </a:xfrm>
          <a:prstGeom prst="rect">
            <a:avLst/>
          </a:prstGeom>
        </p:spPr>
        <p:txBody>
          <a:bodyPr wrap="square" lIns="0" tIns="0" rIns="0" bIns="0">
            <a:spAutoFit/>
          </a:bodyPr>
          <a:lstStyle/>
          <a:p>
            <a:r>
              <a:rPr lang="en-AU" sz="1300" dirty="0">
                <a:cs typeface="Segoe UI Semibold" panose="020B0702040204020203" pitchFamily="34" charset="0"/>
              </a:rPr>
              <a:t>BHI reports and information products are available at </a:t>
            </a:r>
            <a:r>
              <a:rPr lang="en-AU" sz="1300" dirty="0">
                <a:latin typeface="Segoe UI Semibold" panose="020B0702040204020203" pitchFamily="34" charset="0"/>
                <a:cs typeface="Segoe UI Semibold" panose="020B0702040204020203" pitchFamily="34" charset="0"/>
              </a:rPr>
              <a:t>bhi.nsw.gov.au</a:t>
            </a:r>
          </a:p>
        </p:txBody>
      </p:sp>
      <p:pic>
        <p:nvPicPr>
          <p:cNvPr id="9" name="Picture 8" descr="A picture containing text, screenshot, monitor&#10;&#10;Description automatically generated">
            <a:extLst>
              <a:ext uri="{FF2B5EF4-FFF2-40B4-BE49-F238E27FC236}">
                <a16:creationId xmlns:a16="http://schemas.microsoft.com/office/drawing/2014/main" id="{2C3E7A0C-DBCF-4230-A21A-1F60D7079B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6129" y="1317600"/>
            <a:ext cx="5365422" cy="4254780"/>
          </a:xfrm>
          <a:prstGeom prst="rect">
            <a:avLst/>
          </a:prstGeom>
        </p:spPr>
      </p:pic>
      <p:pic>
        <p:nvPicPr>
          <p:cNvPr id="7" name="Picture 6">
            <a:extLst>
              <a:ext uri="{FF2B5EF4-FFF2-40B4-BE49-F238E27FC236}">
                <a16:creationId xmlns:a16="http://schemas.microsoft.com/office/drawing/2014/main" id="{F31C693B-C7E7-4ECA-9BF3-134B0AC65E8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74372" y="2008026"/>
            <a:ext cx="4983513" cy="3737634"/>
          </a:xfrm>
          <a:prstGeom prst="rect">
            <a:avLst/>
          </a:prstGeom>
        </p:spPr>
      </p:pic>
      <p:pic>
        <p:nvPicPr>
          <p:cNvPr id="3" name="Picture 2">
            <a:extLst>
              <a:ext uri="{FF2B5EF4-FFF2-40B4-BE49-F238E27FC236}">
                <a16:creationId xmlns:a16="http://schemas.microsoft.com/office/drawing/2014/main" id="{7F4466EA-56C8-18C0-85EB-8CC4A8DDDD3B}"/>
              </a:ext>
            </a:extLst>
          </p:cNvPr>
          <p:cNvPicPr>
            <a:picLocks noChangeAspect="1"/>
          </p:cNvPicPr>
          <p:nvPr/>
        </p:nvPicPr>
        <p:blipFill>
          <a:blip r:embed="rId8" cstate="print">
            <a:extLst>
              <a:ext uri="{28A0092B-C50C-407E-A947-70E740481C1C}">
                <a14:useLocalDpi xmlns:a14="http://schemas.microsoft.com/office/drawing/2010/main" val="0"/>
              </a:ext>
            </a:extLst>
          </a:blip>
          <a:srcRect l="15029" r="15029"/>
          <a:stretch/>
        </p:blipFill>
        <p:spPr>
          <a:xfrm>
            <a:off x="350752" y="1813958"/>
            <a:ext cx="2811627" cy="3492393"/>
          </a:xfrm>
          <a:prstGeom prst="rect">
            <a:avLst/>
          </a:prstGeom>
        </p:spPr>
      </p:pic>
    </p:spTree>
    <p:extLst>
      <p:ext uri="{BB962C8B-B14F-4D97-AF65-F5344CB8AC3E}">
        <p14:creationId xmlns:p14="http://schemas.microsoft.com/office/powerpoint/2010/main" val="1299439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750"/>
                            </p:stCondLst>
                            <p:childTnLst>
                              <p:par>
                                <p:cTn id="13" presetID="16" presetClass="entr" presetSubtype="37" fill="hold" nodeType="after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par>
                          <p:cTn id="16" fill="hold">
                            <p:stCondLst>
                              <p:cond delay="2750"/>
                            </p:stCondLst>
                            <p:childTnLst>
                              <p:par>
                                <p:cTn id="17" presetID="10" presetClass="entr" presetSubtype="0" fill="hold" nodeType="after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4000"/>
                            </p:stCondLst>
                            <p:childTnLst>
                              <p:par>
                                <p:cTn id="21" presetID="10" presetClass="entr" presetSubtype="0" fill="hold" nodeType="afterEffect">
                                  <p:stCondLst>
                                    <p:cond delay="7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250"/>
                            </p:stCondLst>
                            <p:childTnLst>
                              <p:par>
                                <p:cTn id="25" presetID="10" presetClass="entr" presetSubtype="0" fill="hold" nodeType="after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1A3D9D-7F57-5DE7-D179-1695209CA69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0715" y="1117202"/>
            <a:ext cx="3028165" cy="3686872"/>
          </a:xfrm>
          <a:prstGeom prst="rect">
            <a:avLst/>
          </a:prstGeom>
        </p:spPr>
      </p:pic>
      <p:sp>
        <p:nvSpPr>
          <p:cNvPr id="5" name="Title 9">
            <a:extLst>
              <a:ext uri="{FF2B5EF4-FFF2-40B4-BE49-F238E27FC236}">
                <a16:creationId xmlns:a16="http://schemas.microsoft.com/office/drawing/2014/main" id="{1C122912-A550-C225-1F9B-ACD797B70DB7}"/>
              </a:ext>
            </a:extLst>
          </p:cNvPr>
          <p:cNvSpPr txBox="1">
            <a:spLocks/>
          </p:cNvSpPr>
          <p:nvPr/>
        </p:nvSpPr>
        <p:spPr>
          <a:xfrm>
            <a:off x="428624" y="342706"/>
            <a:ext cx="8283576" cy="646331"/>
          </a:xfrm>
          <a:prstGeom prst="rect">
            <a:avLst/>
          </a:prstGeom>
        </p:spPr>
        <p:txBody>
          <a:bodyPr lIns="0" tIns="0" rIns="0" bIns="0">
            <a:spAutoFit/>
          </a:bodyPr>
          <a:lstStyle>
            <a:lvl1pPr algn="l" defTabSz="792224" rtl="0" eaLnBrk="1" latinLnBrk="0" hangingPunct="1">
              <a:spcBef>
                <a:spcPct val="0"/>
              </a:spcBef>
              <a:buNone/>
              <a:defRPr sz="2600" kern="1200">
                <a:solidFill>
                  <a:schemeClr val="accent1"/>
                </a:solidFill>
                <a:latin typeface="+mj-lt"/>
                <a:ea typeface="+mj-ea"/>
                <a:cs typeface="+mj-cs"/>
              </a:defRPr>
            </a:lvl1pPr>
          </a:lstStyle>
          <a:p>
            <a:r>
              <a:rPr lang="en-AU" sz="1600" dirty="0">
                <a:solidFill>
                  <a:schemeClr val="tx1"/>
                </a:solidFill>
                <a:latin typeface="Segoe UI Semibold" panose="020B0702040204020203" pitchFamily="34" charset="0"/>
                <a:cs typeface="Segoe UI Semibold" panose="020B0702040204020203" pitchFamily="34" charset="0"/>
              </a:rPr>
              <a:t>What we do</a:t>
            </a:r>
            <a:br>
              <a:rPr lang="en-AU" sz="1600" dirty="0">
                <a:solidFill>
                  <a:srgbClr val="E35205"/>
                </a:solidFill>
                <a:latin typeface="Segoe UI Semibold" panose="020B0702040204020203" pitchFamily="34" charset="0"/>
                <a:cs typeface="Segoe UI Semibold" panose="020B0702040204020203" pitchFamily="34" charset="0"/>
              </a:rPr>
            </a:br>
            <a:r>
              <a:rPr lang="en-AU" dirty="0"/>
              <a:t>NSW Patient Survey Program</a:t>
            </a:r>
          </a:p>
        </p:txBody>
      </p:sp>
      <p:sp>
        <p:nvSpPr>
          <p:cNvPr id="10" name="Content Placeholder 7">
            <a:extLst>
              <a:ext uri="{FF2B5EF4-FFF2-40B4-BE49-F238E27FC236}">
                <a16:creationId xmlns:a16="http://schemas.microsoft.com/office/drawing/2014/main" id="{2E51E5D6-3CDF-4A60-9223-9E7518551287}"/>
              </a:ext>
            </a:extLst>
          </p:cNvPr>
          <p:cNvSpPr txBox="1">
            <a:spLocks/>
          </p:cNvSpPr>
          <p:nvPr/>
        </p:nvSpPr>
        <p:spPr>
          <a:xfrm>
            <a:off x="3851594" y="1374102"/>
            <a:ext cx="4860606" cy="692369"/>
          </a:xfrm>
          <a:prstGeom prst="rect">
            <a:avLst/>
          </a:prstGeom>
        </p:spPr>
        <p:txBody>
          <a:bodyPr wrap="square" lIns="0" tIns="0" rIns="0" bIns="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pPr defTabSz="713002">
              <a:spcBef>
                <a:spcPts val="1080"/>
              </a:spcBef>
              <a:spcAft>
                <a:spcPts val="270"/>
              </a:spcAft>
            </a:pPr>
            <a:r>
              <a:rPr lang="en-AU" sz="1400" dirty="0">
                <a:latin typeface="Segoe UI Light"/>
                <a:cs typeface="Segoe UI Semibold" panose="020B0702040204020203" pitchFamily="34" charset="0"/>
              </a:rPr>
              <a:t>BHI survey results help gauge strategic progress and identify improvement priorities at system, local health district and hospital level. They are complementary to other patient feedback.</a:t>
            </a:r>
          </a:p>
        </p:txBody>
      </p:sp>
      <p:sp>
        <p:nvSpPr>
          <p:cNvPr id="11" name="Content Placeholder 6">
            <a:extLst>
              <a:ext uri="{FF2B5EF4-FFF2-40B4-BE49-F238E27FC236}">
                <a16:creationId xmlns:a16="http://schemas.microsoft.com/office/drawing/2014/main" id="{F5F54B28-DD0D-4524-A5DA-973B058A68F7}"/>
              </a:ext>
            </a:extLst>
          </p:cNvPr>
          <p:cNvSpPr txBox="1">
            <a:spLocks/>
          </p:cNvSpPr>
          <p:nvPr/>
        </p:nvSpPr>
        <p:spPr>
          <a:xfrm>
            <a:off x="3851595" y="2212283"/>
            <a:ext cx="4535947" cy="327394"/>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7200" tIns="64800" rIns="97200" bIns="648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pPr defTabSz="713002">
              <a:spcBef>
                <a:spcPts val="270"/>
              </a:spcBef>
              <a:spcAft>
                <a:spcPts val="0"/>
              </a:spcAft>
            </a:pPr>
            <a:r>
              <a:rPr lang="en-AU" sz="1260" dirty="0">
                <a:solidFill>
                  <a:srgbClr val="4B4B4B"/>
                </a:solidFill>
              </a:rPr>
              <a:t>Reflections on whole journeys and episodes of care</a:t>
            </a:r>
          </a:p>
        </p:txBody>
      </p:sp>
      <p:sp>
        <p:nvSpPr>
          <p:cNvPr id="12" name="Content Placeholder 6">
            <a:extLst>
              <a:ext uri="{FF2B5EF4-FFF2-40B4-BE49-F238E27FC236}">
                <a16:creationId xmlns:a16="http://schemas.microsoft.com/office/drawing/2014/main" id="{06E49FB6-EAAB-467D-BB3B-137FA33946C6}"/>
              </a:ext>
            </a:extLst>
          </p:cNvPr>
          <p:cNvSpPr txBox="1">
            <a:spLocks/>
          </p:cNvSpPr>
          <p:nvPr/>
        </p:nvSpPr>
        <p:spPr>
          <a:xfrm>
            <a:off x="3851595" y="2644203"/>
            <a:ext cx="4535947" cy="540658"/>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7200" tIns="64800" rIns="97200" bIns="648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pPr defTabSz="713002">
              <a:spcBef>
                <a:spcPts val="270"/>
              </a:spcBef>
              <a:spcAft>
                <a:spcPts val="0"/>
              </a:spcAft>
            </a:pPr>
            <a:r>
              <a:rPr lang="en-AU" sz="1260" dirty="0">
                <a:solidFill>
                  <a:srgbClr val="4B4B4B"/>
                </a:solidFill>
              </a:rPr>
              <a:t>Systematically collected, providing statistically valid benchmarks and trends</a:t>
            </a:r>
          </a:p>
        </p:txBody>
      </p:sp>
      <p:sp>
        <p:nvSpPr>
          <p:cNvPr id="19" name="Content Placeholder 6">
            <a:extLst>
              <a:ext uri="{FF2B5EF4-FFF2-40B4-BE49-F238E27FC236}">
                <a16:creationId xmlns:a16="http://schemas.microsoft.com/office/drawing/2014/main" id="{0B96533B-1542-4C53-91C0-67488AF9A338}"/>
              </a:ext>
            </a:extLst>
          </p:cNvPr>
          <p:cNvSpPr txBox="1">
            <a:spLocks/>
          </p:cNvSpPr>
          <p:nvPr/>
        </p:nvSpPr>
        <p:spPr>
          <a:xfrm>
            <a:off x="3851595" y="3286868"/>
            <a:ext cx="4535947" cy="327394"/>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7200" tIns="64800" rIns="97200" bIns="648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pPr defTabSz="713002">
              <a:spcBef>
                <a:spcPts val="270"/>
              </a:spcBef>
              <a:spcAft>
                <a:spcPts val="0"/>
              </a:spcAft>
            </a:pPr>
            <a:r>
              <a:rPr lang="en-AU" sz="1260" dirty="0">
                <a:solidFill>
                  <a:srgbClr val="4B4B4B"/>
                </a:solidFill>
              </a:rPr>
              <a:t>Thousands of verbatim patient comments</a:t>
            </a:r>
          </a:p>
        </p:txBody>
      </p:sp>
      <p:sp>
        <p:nvSpPr>
          <p:cNvPr id="20" name="Content Placeholder 6">
            <a:extLst>
              <a:ext uri="{FF2B5EF4-FFF2-40B4-BE49-F238E27FC236}">
                <a16:creationId xmlns:a16="http://schemas.microsoft.com/office/drawing/2014/main" id="{D5D06441-0864-4799-9FD7-571B52BD728E}"/>
              </a:ext>
            </a:extLst>
          </p:cNvPr>
          <p:cNvSpPr txBox="1">
            <a:spLocks/>
          </p:cNvSpPr>
          <p:nvPr/>
        </p:nvSpPr>
        <p:spPr>
          <a:xfrm>
            <a:off x="3851595" y="3716244"/>
            <a:ext cx="4535947" cy="327394"/>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7200" tIns="64800" rIns="97200" bIns="648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pPr defTabSz="713002">
              <a:spcBef>
                <a:spcPts val="270"/>
              </a:spcBef>
              <a:spcAft>
                <a:spcPts val="0"/>
              </a:spcAft>
            </a:pPr>
            <a:r>
              <a:rPr lang="en-AU" sz="1260" dirty="0">
                <a:solidFill>
                  <a:srgbClr val="4B4B4B"/>
                </a:solidFill>
              </a:rPr>
              <a:t>Patient experience KPIs</a:t>
            </a:r>
          </a:p>
        </p:txBody>
      </p:sp>
      <p:sp>
        <p:nvSpPr>
          <p:cNvPr id="21" name="Content Placeholder 6">
            <a:extLst>
              <a:ext uri="{FF2B5EF4-FFF2-40B4-BE49-F238E27FC236}">
                <a16:creationId xmlns:a16="http://schemas.microsoft.com/office/drawing/2014/main" id="{122DB053-0BA0-4A49-BEE3-942703AEFC5C}"/>
              </a:ext>
            </a:extLst>
          </p:cNvPr>
          <p:cNvSpPr txBox="1">
            <a:spLocks/>
          </p:cNvSpPr>
          <p:nvPr/>
        </p:nvSpPr>
        <p:spPr>
          <a:xfrm>
            <a:off x="3851595" y="4145619"/>
            <a:ext cx="4535947" cy="327394"/>
          </a:xfrm>
          <a:prstGeom prst="rect">
            <a:avLst/>
          </a:prstGeom>
          <a:solidFill>
            <a:schemeClr val="bg1">
              <a:lumMod val="95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7200" tIns="64800" rIns="97200" bIns="648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pPr defTabSz="713002">
              <a:spcBef>
                <a:spcPts val="270"/>
              </a:spcBef>
              <a:spcAft>
                <a:spcPts val="0"/>
              </a:spcAft>
            </a:pPr>
            <a:r>
              <a:rPr lang="en-AU" sz="1260" dirty="0">
                <a:solidFill>
                  <a:srgbClr val="4B4B4B"/>
                </a:solidFill>
              </a:rPr>
              <a:t>Results reported publicly</a:t>
            </a:r>
          </a:p>
        </p:txBody>
      </p:sp>
      <p:pic>
        <p:nvPicPr>
          <p:cNvPr id="7" name="Picture 6">
            <a:extLst>
              <a:ext uri="{FF2B5EF4-FFF2-40B4-BE49-F238E27FC236}">
                <a16:creationId xmlns:a16="http://schemas.microsoft.com/office/drawing/2014/main" id="{16429183-A35C-4010-B97F-B6DE87E98A7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1984" y="1385492"/>
            <a:ext cx="4612835" cy="4008836"/>
          </a:xfrm>
          <a:prstGeom prst="rect">
            <a:avLst/>
          </a:prstGeom>
        </p:spPr>
      </p:pic>
    </p:spTree>
    <p:extLst>
      <p:ext uri="{BB962C8B-B14F-4D97-AF65-F5344CB8AC3E}">
        <p14:creationId xmlns:p14="http://schemas.microsoft.com/office/powerpoint/2010/main" val="3926920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7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22" presetClass="entr" presetSubtype="8" fill="hold" grpId="0"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tmplLst>
          <p:tmpl>
            <p:tnLst>
              <p:par>
                <p:cTn presetID="10" presetClass="entr" presetSubtype="0"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tmplLst>
          <p:tmpl>
            <p:tnLst>
              <p:par>
                <p:cTn presetID="10" presetClass="entr" presetSubtype="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9" grpId="0" animBg="1">
        <p:tmplLst>
          <p:tmpl>
            <p:tnLst>
              <p:par>
                <p:cTn presetID="10" presetClass="entr" presetSubtype="0" fill="hold" nodeType="afterEffect">
                  <p:stCondLst>
                    <p:cond delay="2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tmplLst>
          <p:tmpl>
            <p:tnLst>
              <p:par>
                <p:cTn presetID="10" presetClass="entr" presetSubtype="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animBg="1">
        <p:tmplLst>
          <p:tmpl>
            <p:tnLst>
              <p:par>
                <p:cTn presetID="10" presetClass="entr" presetSubtype="0" fill="hold" nodeType="after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31800" y="1198564"/>
            <a:ext cx="8281988" cy="233975"/>
          </a:xfrm>
        </p:spPr>
        <p:txBody>
          <a:bodyPr>
            <a:spAutoFit/>
          </a:bodyPr>
          <a:lstStyle/>
          <a:p>
            <a:pPr>
              <a:spcBef>
                <a:spcPts val="600"/>
              </a:spcBef>
              <a:spcAft>
                <a:spcPts val="600"/>
              </a:spcAft>
            </a:pPr>
            <a:r>
              <a:rPr lang="en-US" dirty="0"/>
              <a:t>The NSW Patient Survey Program covers many areas of our State’s public health system, such as:</a:t>
            </a:r>
          </a:p>
        </p:txBody>
      </p:sp>
      <p:sp>
        <p:nvSpPr>
          <p:cNvPr id="17" name="Text Placeholder 2"/>
          <p:cNvSpPr txBox="1">
            <a:spLocks/>
          </p:cNvSpPr>
          <p:nvPr/>
        </p:nvSpPr>
        <p:spPr>
          <a:xfrm>
            <a:off x="430212" y="3675789"/>
            <a:ext cx="4795993" cy="233975"/>
          </a:xfrm>
          <a:prstGeom prst="rect">
            <a:avLst/>
          </a:prstGeom>
        </p:spPr>
        <p:txBody>
          <a:bodyPr vert="horz" wrap="square" lIns="0" tIns="0" rIns="0" bIns="0" rtlCol="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pPr>
              <a:spcBef>
                <a:spcPts val="600"/>
              </a:spcBef>
              <a:spcAft>
                <a:spcPts val="600"/>
              </a:spcAft>
            </a:pPr>
            <a:r>
              <a:rPr lang="en-AU" dirty="0"/>
              <a:t>Surveys cover domains of patient experience, including</a:t>
            </a:r>
            <a:r>
              <a:rPr lang="en-US" dirty="0"/>
              <a:t>:</a:t>
            </a:r>
          </a:p>
        </p:txBody>
      </p:sp>
      <p:sp>
        <p:nvSpPr>
          <p:cNvPr id="20" name="Rounded Rectangle 19"/>
          <p:cNvSpPr/>
          <p:nvPr/>
        </p:nvSpPr>
        <p:spPr>
          <a:xfrm>
            <a:off x="2125319" y="4036808"/>
            <a:ext cx="1512000" cy="716483"/>
          </a:xfrm>
          <a:prstGeom prst="roundRect">
            <a:avLst>
              <a:gd name="adj" fmla="val 7093"/>
            </a:avLst>
          </a:prstGeom>
          <a:solidFill>
            <a:srgbClr val="787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Compassion, respect and kindness</a:t>
            </a:r>
          </a:p>
        </p:txBody>
      </p:sp>
      <p:sp>
        <p:nvSpPr>
          <p:cNvPr id="22" name="Rounded Rectangle 21"/>
          <p:cNvSpPr/>
          <p:nvPr/>
        </p:nvSpPr>
        <p:spPr>
          <a:xfrm>
            <a:off x="7197362" y="4036808"/>
            <a:ext cx="1512000" cy="716483"/>
          </a:xfrm>
          <a:prstGeom prst="roundRect">
            <a:avLst>
              <a:gd name="adj" fmla="val 7093"/>
            </a:avLst>
          </a:prstGeom>
          <a:solidFill>
            <a:srgbClr val="787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Safe, comfortable environment</a:t>
            </a:r>
          </a:p>
        </p:txBody>
      </p:sp>
      <p:sp>
        <p:nvSpPr>
          <p:cNvPr id="23" name="Rounded Rectangle 22"/>
          <p:cNvSpPr/>
          <p:nvPr/>
        </p:nvSpPr>
        <p:spPr>
          <a:xfrm>
            <a:off x="5506681" y="4036808"/>
            <a:ext cx="1512000" cy="716483"/>
          </a:xfrm>
          <a:prstGeom prst="roundRect">
            <a:avLst>
              <a:gd name="adj" fmla="val 7093"/>
            </a:avLst>
          </a:prstGeom>
          <a:solidFill>
            <a:srgbClr val="787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Effective communication</a:t>
            </a:r>
          </a:p>
        </p:txBody>
      </p:sp>
      <p:sp>
        <p:nvSpPr>
          <p:cNvPr id="24" name="Rounded Rectangle 23"/>
          <p:cNvSpPr/>
          <p:nvPr/>
        </p:nvSpPr>
        <p:spPr>
          <a:xfrm>
            <a:off x="3816000" y="4036808"/>
            <a:ext cx="1512000" cy="716483"/>
          </a:xfrm>
          <a:prstGeom prst="roundRect">
            <a:avLst>
              <a:gd name="adj" fmla="val 7093"/>
            </a:avLst>
          </a:prstGeom>
          <a:solidFill>
            <a:srgbClr val="787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Trust and confidence</a:t>
            </a:r>
          </a:p>
        </p:txBody>
      </p:sp>
      <p:sp>
        <p:nvSpPr>
          <p:cNvPr id="25" name="Rounded Rectangle 24"/>
          <p:cNvSpPr/>
          <p:nvPr/>
        </p:nvSpPr>
        <p:spPr>
          <a:xfrm>
            <a:off x="434638" y="4036808"/>
            <a:ext cx="1512000" cy="716483"/>
          </a:xfrm>
          <a:prstGeom prst="roundRect">
            <a:avLst>
              <a:gd name="adj" fmla="val 7093"/>
            </a:avLst>
          </a:prstGeom>
          <a:solidFill>
            <a:srgbClr val="787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Overall satisfaction and outcomes</a:t>
            </a:r>
          </a:p>
        </p:txBody>
      </p:sp>
      <p:grpSp>
        <p:nvGrpSpPr>
          <p:cNvPr id="18" name="Group 17">
            <a:extLst>
              <a:ext uri="{FF2B5EF4-FFF2-40B4-BE49-F238E27FC236}">
                <a16:creationId xmlns:a16="http://schemas.microsoft.com/office/drawing/2014/main" id="{398983D1-BBE8-47D0-B64E-E9B325A7508F}"/>
              </a:ext>
            </a:extLst>
          </p:cNvPr>
          <p:cNvGrpSpPr/>
          <p:nvPr/>
        </p:nvGrpSpPr>
        <p:grpSpPr>
          <a:xfrm>
            <a:off x="389620" y="1627330"/>
            <a:ext cx="8270743" cy="1348858"/>
            <a:chOff x="389620" y="1627330"/>
            <a:chExt cx="8270743" cy="1348858"/>
          </a:xfrm>
        </p:grpSpPr>
        <p:grpSp>
          <p:nvGrpSpPr>
            <p:cNvPr id="16" name="Group 15">
              <a:extLst>
                <a:ext uri="{FF2B5EF4-FFF2-40B4-BE49-F238E27FC236}">
                  <a16:creationId xmlns:a16="http://schemas.microsoft.com/office/drawing/2014/main" id="{752FA04A-1A59-4DC4-9445-C73CCD633426}"/>
                </a:ext>
              </a:extLst>
            </p:cNvPr>
            <p:cNvGrpSpPr/>
            <p:nvPr/>
          </p:nvGrpSpPr>
          <p:grpSpPr>
            <a:xfrm>
              <a:off x="663076" y="1627330"/>
              <a:ext cx="7723831" cy="750882"/>
              <a:chOff x="663076" y="1627330"/>
              <a:chExt cx="7723831" cy="750882"/>
            </a:xfrm>
          </p:grpSpPr>
          <p:pic>
            <p:nvPicPr>
              <p:cNvPr id="2" name="Picture 1">
                <a:extLst>
                  <a:ext uri="{FF2B5EF4-FFF2-40B4-BE49-F238E27FC236}">
                    <a16:creationId xmlns:a16="http://schemas.microsoft.com/office/drawing/2014/main" id="{2DB978F9-6F32-458C-98CD-E2EAC73A8614}"/>
                  </a:ext>
                </a:extLst>
              </p:cNvPr>
              <p:cNvPicPr>
                <a:picLocks noChangeAspect="1"/>
              </p:cNvPicPr>
              <p:nvPr/>
            </p:nvPicPr>
            <p:blipFill>
              <a:blip r:embed="rId3"/>
              <a:stretch>
                <a:fillRect/>
              </a:stretch>
            </p:blipFill>
            <p:spPr>
              <a:xfrm>
                <a:off x="5317348" y="1637407"/>
                <a:ext cx="713596" cy="712800"/>
              </a:xfrm>
              <a:prstGeom prst="rect">
                <a:avLst/>
              </a:prstGeom>
            </p:spPr>
          </p:pic>
          <p:grpSp>
            <p:nvGrpSpPr>
              <p:cNvPr id="8" name="Group 7">
                <a:extLst>
                  <a:ext uri="{FF2B5EF4-FFF2-40B4-BE49-F238E27FC236}">
                    <a16:creationId xmlns:a16="http://schemas.microsoft.com/office/drawing/2014/main" id="{AE0AE6B6-BEEA-404D-A7EC-2B8787CAEA38}"/>
                  </a:ext>
                </a:extLst>
              </p:cNvPr>
              <p:cNvGrpSpPr/>
              <p:nvPr/>
            </p:nvGrpSpPr>
            <p:grpSpPr>
              <a:xfrm>
                <a:off x="663076" y="1627330"/>
                <a:ext cx="7723831" cy="750882"/>
                <a:chOff x="527050" y="1657558"/>
                <a:chExt cx="7723831" cy="750882"/>
              </a:xfrm>
            </p:grpSpPr>
            <p:pic>
              <p:nvPicPr>
                <p:cNvPr id="4" name="Picture 3"/>
                <p:cNvPicPr>
                  <a:picLocks noChangeAspect="1"/>
                </p:cNvPicPr>
                <p:nvPr/>
              </p:nvPicPr>
              <p:blipFill>
                <a:blip r:embed="rId4"/>
                <a:stretch>
                  <a:fillRect/>
                </a:stretch>
              </p:blipFill>
              <p:spPr>
                <a:xfrm>
                  <a:off x="527050" y="1670065"/>
                  <a:ext cx="713088" cy="713088"/>
                </a:xfrm>
                <a:prstGeom prst="rect">
                  <a:avLst/>
                </a:prstGeom>
              </p:spPr>
            </p:pic>
            <p:pic>
              <p:nvPicPr>
                <p:cNvPr id="5" name="Picture 4"/>
                <p:cNvPicPr>
                  <a:picLocks noChangeAspect="1"/>
                </p:cNvPicPr>
                <p:nvPr/>
              </p:nvPicPr>
              <p:blipFill>
                <a:blip r:embed="rId5"/>
                <a:stretch>
                  <a:fillRect/>
                </a:stretch>
              </p:blipFill>
              <p:spPr>
                <a:xfrm>
                  <a:off x="1719320" y="1670065"/>
                  <a:ext cx="713088" cy="713088"/>
                </a:xfrm>
                <a:prstGeom prst="rect">
                  <a:avLst/>
                </a:prstGeom>
              </p:spPr>
            </p:pic>
            <p:pic>
              <p:nvPicPr>
                <p:cNvPr id="6" name="Picture 5"/>
                <p:cNvPicPr>
                  <a:picLocks noChangeAspect="1"/>
                </p:cNvPicPr>
                <p:nvPr/>
              </p:nvPicPr>
              <p:blipFill>
                <a:blip r:embed="rId6"/>
                <a:stretch>
                  <a:fillRect/>
                </a:stretch>
              </p:blipFill>
              <p:spPr>
                <a:xfrm>
                  <a:off x="2902065" y="1670065"/>
                  <a:ext cx="713088" cy="738375"/>
                </a:xfrm>
                <a:prstGeom prst="rect">
                  <a:avLst/>
                </a:prstGeom>
              </p:spPr>
            </p:pic>
            <p:pic>
              <p:nvPicPr>
                <p:cNvPr id="7" name="Picture 6"/>
                <p:cNvPicPr>
                  <a:picLocks noChangeAspect="1"/>
                </p:cNvPicPr>
                <p:nvPr/>
              </p:nvPicPr>
              <p:blipFill>
                <a:blip r:embed="rId7"/>
                <a:stretch>
                  <a:fillRect/>
                </a:stretch>
              </p:blipFill>
              <p:spPr>
                <a:xfrm>
                  <a:off x="4036069" y="1670065"/>
                  <a:ext cx="713088" cy="713088"/>
                </a:xfrm>
                <a:prstGeom prst="rect">
                  <a:avLst/>
                </a:prstGeom>
              </p:spPr>
            </p:pic>
            <p:pic>
              <p:nvPicPr>
                <p:cNvPr id="9" name="Picture 8"/>
                <p:cNvPicPr>
                  <a:picLocks noChangeAspect="1"/>
                </p:cNvPicPr>
                <p:nvPr/>
              </p:nvPicPr>
              <p:blipFill>
                <a:blip r:embed="rId8"/>
                <a:stretch>
                  <a:fillRect/>
                </a:stretch>
              </p:blipFill>
              <p:spPr>
                <a:xfrm>
                  <a:off x="6355050" y="1670065"/>
                  <a:ext cx="713088" cy="713088"/>
                </a:xfrm>
                <a:prstGeom prst="rect">
                  <a:avLst/>
                </a:prstGeom>
              </p:spPr>
            </p:pic>
            <p:pic>
              <p:nvPicPr>
                <p:cNvPr id="11" name="Picture 10"/>
                <p:cNvPicPr>
                  <a:picLocks noChangeAspect="1"/>
                </p:cNvPicPr>
                <p:nvPr/>
              </p:nvPicPr>
              <p:blipFill>
                <a:blip r:embed="rId9"/>
                <a:stretch>
                  <a:fillRect/>
                </a:stretch>
              </p:blipFill>
              <p:spPr>
                <a:xfrm>
                  <a:off x="7537793" y="1657558"/>
                  <a:ext cx="713088" cy="713088"/>
                </a:xfrm>
                <a:prstGeom prst="rect">
                  <a:avLst/>
                </a:prstGeom>
              </p:spPr>
            </p:pic>
          </p:grpSp>
        </p:grpSp>
        <p:sp>
          <p:nvSpPr>
            <p:cNvPr id="12" name="Rectangle 11"/>
            <p:cNvSpPr/>
            <p:nvPr/>
          </p:nvSpPr>
          <p:spPr>
            <a:xfrm>
              <a:off x="389620" y="2422190"/>
              <a:ext cx="1260000" cy="400110"/>
            </a:xfrm>
            <a:prstGeom prst="rect">
              <a:avLst/>
            </a:prstGeom>
          </p:spPr>
          <p:txBody>
            <a:bodyPr wrap="square">
              <a:spAutoFit/>
            </a:bodyPr>
            <a:lstStyle/>
            <a:p>
              <a:pPr algn="ctr"/>
              <a:r>
                <a:rPr lang="en-US" sz="1000" dirty="0">
                  <a:solidFill>
                    <a:srgbClr val="003976"/>
                  </a:solidFill>
                  <a:latin typeface="Segoe UI Semibold" panose="020B0702040204020203" pitchFamily="34" charset="0"/>
                  <a:cs typeface="Segoe UI Semibold" panose="020B0702040204020203" pitchFamily="34" charset="0"/>
                </a:rPr>
                <a:t>Patients admitted to hospital</a:t>
              </a:r>
            </a:p>
          </p:txBody>
        </p:sp>
        <p:sp>
          <p:nvSpPr>
            <p:cNvPr id="13" name="Rectangle 12"/>
            <p:cNvSpPr/>
            <p:nvPr/>
          </p:nvSpPr>
          <p:spPr>
            <a:xfrm>
              <a:off x="1752749" y="2422190"/>
              <a:ext cx="928459" cy="400110"/>
            </a:xfrm>
            <a:prstGeom prst="rect">
              <a:avLst/>
            </a:prstGeom>
          </p:spPr>
          <p:txBody>
            <a:bodyPr wrap="none">
              <a:spAutoFit/>
            </a:bodyPr>
            <a:lstStyle/>
            <a:p>
              <a:pPr algn="ctr"/>
              <a:r>
                <a:rPr lang="en-US" sz="1000" dirty="0">
                  <a:solidFill>
                    <a:srgbClr val="E5232A"/>
                  </a:solidFill>
                  <a:latin typeface="Segoe UI Semibold" panose="020B0702040204020203" pitchFamily="34" charset="0"/>
                  <a:cs typeface="Segoe UI Semibold" panose="020B0702040204020203" pitchFamily="34" charset="0"/>
                </a:rPr>
                <a:t>Emergency </a:t>
              </a:r>
              <a:br>
                <a:rPr lang="en-US" sz="1000" dirty="0">
                  <a:solidFill>
                    <a:srgbClr val="E5232A"/>
                  </a:solidFill>
                  <a:latin typeface="Segoe UI Semibold" panose="020B0702040204020203" pitchFamily="34" charset="0"/>
                  <a:cs typeface="Segoe UI Semibold" panose="020B0702040204020203" pitchFamily="34" charset="0"/>
                </a:rPr>
              </a:br>
              <a:r>
                <a:rPr lang="en-US" sz="1000" dirty="0">
                  <a:solidFill>
                    <a:srgbClr val="E5232A"/>
                  </a:solidFill>
                  <a:latin typeface="Segoe UI Semibold" panose="020B0702040204020203" pitchFamily="34" charset="0"/>
                  <a:cs typeface="Segoe UI Semibold" panose="020B0702040204020203" pitchFamily="34" charset="0"/>
                </a:rPr>
                <a:t>departments</a:t>
              </a:r>
            </a:p>
          </p:txBody>
        </p:sp>
        <p:sp>
          <p:nvSpPr>
            <p:cNvPr id="14" name="Rectangle 13"/>
            <p:cNvSpPr/>
            <p:nvPr/>
          </p:nvSpPr>
          <p:spPr>
            <a:xfrm>
              <a:off x="2876704" y="2422190"/>
              <a:ext cx="1035861" cy="246221"/>
            </a:xfrm>
            <a:prstGeom prst="rect">
              <a:avLst/>
            </a:prstGeom>
          </p:spPr>
          <p:txBody>
            <a:bodyPr wrap="none">
              <a:spAutoFit/>
            </a:bodyPr>
            <a:lstStyle/>
            <a:p>
              <a:pPr algn="ctr"/>
              <a:r>
                <a:rPr lang="en-US" sz="1000" dirty="0">
                  <a:solidFill>
                    <a:srgbClr val="F9A01B"/>
                  </a:solidFill>
                  <a:latin typeface="Segoe UI Semibold" panose="020B0702040204020203" pitchFamily="34" charset="0"/>
                  <a:cs typeface="Segoe UI Semibold" panose="020B0702040204020203" pitchFamily="34" charset="0"/>
                </a:rPr>
                <a:t>Maternity care</a:t>
              </a:r>
            </a:p>
          </p:txBody>
        </p:sp>
        <p:sp>
          <p:nvSpPr>
            <p:cNvPr id="15" name="Rectangle 14"/>
            <p:cNvSpPr/>
            <p:nvPr/>
          </p:nvSpPr>
          <p:spPr>
            <a:xfrm>
              <a:off x="3893693" y="2422190"/>
              <a:ext cx="1269899" cy="400110"/>
            </a:xfrm>
            <a:prstGeom prst="rect">
              <a:avLst/>
            </a:prstGeom>
          </p:spPr>
          <p:txBody>
            <a:bodyPr wrap="none">
              <a:spAutoFit/>
            </a:bodyPr>
            <a:lstStyle/>
            <a:p>
              <a:pPr algn="ctr"/>
              <a:r>
                <a:rPr lang="en-US" sz="1000" dirty="0">
                  <a:solidFill>
                    <a:srgbClr val="9B5BA5"/>
                  </a:solidFill>
                  <a:latin typeface="Segoe UI Semibold" panose="020B0702040204020203" pitchFamily="34" charset="0"/>
                  <a:cs typeface="Segoe UI Semibold" panose="020B0702040204020203" pitchFamily="34" charset="0"/>
                </a:rPr>
                <a:t>Outpatient cancer </a:t>
              </a:r>
            </a:p>
            <a:p>
              <a:pPr algn="ctr"/>
              <a:r>
                <a:rPr lang="en-US" sz="1000" dirty="0">
                  <a:solidFill>
                    <a:srgbClr val="9B5BA5"/>
                  </a:solidFill>
                  <a:latin typeface="Segoe UI Semibold" panose="020B0702040204020203" pitchFamily="34" charset="0"/>
                  <a:cs typeface="Segoe UI Semibold" panose="020B0702040204020203" pitchFamily="34" charset="0"/>
                </a:rPr>
                <a:t>clinics</a:t>
              </a:r>
            </a:p>
          </p:txBody>
        </p:sp>
        <p:sp>
          <p:nvSpPr>
            <p:cNvPr id="38" name="Rectangle 37"/>
            <p:cNvSpPr/>
            <p:nvPr/>
          </p:nvSpPr>
          <p:spPr>
            <a:xfrm>
              <a:off x="5052648" y="2422190"/>
              <a:ext cx="1260000" cy="400110"/>
            </a:xfrm>
            <a:prstGeom prst="rect">
              <a:avLst/>
            </a:prstGeom>
          </p:spPr>
          <p:txBody>
            <a:bodyPr wrap="square">
              <a:spAutoFit/>
            </a:bodyPr>
            <a:lstStyle/>
            <a:p>
              <a:pPr algn="ctr"/>
              <a:r>
                <a:rPr lang="en-AU" sz="1000" dirty="0">
                  <a:solidFill>
                    <a:srgbClr val="532A44"/>
                  </a:solidFill>
                  <a:latin typeface="Segoe UI Semibold" panose="020B0702040204020203" pitchFamily="34" charset="0"/>
                  <a:cs typeface="Segoe UI Semibold" panose="020B0702040204020203" pitchFamily="34" charset="0"/>
                </a:rPr>
                <a:t>Virtual Care Survey</a:t>
              </a:r>
              <a:endParaRPr lang="en-US" sz="1000" dirty="0">
                <a:solidFill>
                  <a:srgbClr val="532A44"/>
                </a:solidFill>
                <a:latin typeface="Segoe UI Semibold" panose="020B0702040204020203" pitchFamily="34" charset="0"/>
                <a:cs typeface="Segoe UI Semibold" panose="020B0702040204020203" pitchFamily="34" charset="0"/>
              </a:endParaRPr>
            </a:p>
          </p:txBody>
        </p:sp>
        <p:sp>
          <p:nvSpPr>
            <p:cNvPr id="39" name="Rectangle 38"/>
            <p:cNvSpPr/>
            <p:nvPr/>
          </p:nvSpPr>
          <p:spPr>
            <a:xfrm>
              <a:off x="6205164" y="2422190"/>
              <a:ext cx="1260000" cy="400110"/>
            </a:xfrm>
            <a:prstGeom prst="rect">
              <a:avLst/>
            </a:prstGeom>
          </p:spPr>
          <p:txBody>
            <a:bodyPr wrap="square">
              <a:spAutoFit/>
            </a:bodyPr>
            <a:lstStyle/>
            <a:p>
              <a:pPr algn="ctr"/>
              <a:r>
                <a:rPr lang="en-AU" sz="1000" dirty="0">
                  <a:solidFill>
                    <a:srgbClr val="23772D"/>
                  </a:solidFill>
                  <a:latin typeface="Segoe UI Semibold" panose="020B0702040204020203" pitchFamily="34" charset="0"/>
                  <a:cs typeface="Segoe UI Semibold" panose="020B0702040204020203" pitchFamily="34" charset="0"/>
                </a:rPr>
                <a:t>Rural Hospital Adult Admitted Patients</a:t>
              </a:r>
              <a:endParaRPr lang="en-US" sz="1000" dirty="0">
                <a:solidFill>
                  <a:srgbClr val="23772D"/>
                </a:solidFill>
                <a:latin typeface="Segoe UI Semibold" panose="020B0702040204020203" pitchFamily="34" charset="0"/>
                <a:cs typeface="Segoe UI Semibold" panose="020B0702040204020203" pitchFamily="34" charset="0"/>
              </a:endParaRPr>
            </a:p>
          </p:txBody>
        </p:sp>
        <p:sp>
          <p:nvSpPr>
            <p:cNvPr id="40" name="Rectangle 39"/>
            <p:cNvSpPr/>
            <p:nvPr/>
          </p:nvSpPr>
          <p:spPr>
            <a:xfrm>
              <a:off x="7400363" y="2422190"/>
              <a:ext cx="1260000" cy="553998"/>
            </a:xfrm>
            <a:prstGeom prst="rect">
              <a:avLst/>
            </a:prstGeom>
          </p:spPr>
          <p:txBody>
            <a:bodyPr wrap="square">
              <a:spAutoFit/>
            </a:bodyPr>
            <a:lstStyle/>
            <a:p>
              <a:pPr algn="ctr"/>
              <a:r>
                <a:rPr lang="en-AU" sz="1000" dirty="0">
                  <a:solidFill>
                    <a:srgbClr val="66B360"/>
                  </a:solidFill>
                  <a:latin typeface="Segoe UI Semibold" panose="020B0702040204020203" pitchFamily="34" charset="0"/>
                  <a:cs typeface="Segoe UI Semibold" panose="020B0702040204020203" pitchFamily="34" charset="0"/>
                </a:rPr>
                <a:t>Rural Hospital Emergency Care Patients</a:t>
              </a:r>
              <a:endParaRPr lang="en-US" sz="1000" dirty="0">
                <a:solidFill>
                  <a:srgbClr val="66B360"/>
                </a:solidFill>
                <a:latin typeface="Segoe UI Semibold" panose="020B0702040204020203" pitchFamily="34" charset="0"/>
                <a:cs typeface="Segoe UI Semibold" panose="020B0702040204020203" pitchFamily="34" charset="0"/>
              </a:endParaRPr>
            </a:p>
          </p:txBody>
        </p:sp>
      </p:grpSp>
      <p:sp>
        <p:nvSpPr>
          <p:cNvPr id="41" name="Rectangle 40"/>
          <p:cNvSpPr/>
          <p:nvPr/>
        </p:nvSpPr>
        <p:spPr>
          <a:xfrm>
            <a:off x="8925515" y="5457648"/>
            <a:ext cx="137565" cy="1468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5B2B64AE-01D3-4EF8-A840-0AFB6ED570A5}"/>
              </a:ext>
            </a:extLst>
          </p:cNvPr>
          <p:cNvSpPr/>
          <p:nvPr/>
        </p:nvSpPr>
        <p:spPr>
          <a:xfrm>
            <a:off x="431800" y="4967122"/>
            <a:ext cx="6276190" cy="200055"/>
          </a:xfrm>
          <a:prstGeom prst="rect">
            <a:avLst/>
          </a:prstGeom>
        </p:spPr>
        <p:txBody>
          <a:bodyPr wrap="square" lIns="0" tIns="0" rIns="0" bIns="0">
            <a:spAutoFit/>
          </a:bodyPr>
          <a:lstStyle/>
          <a:p>
            <a:r>
              <a:rPr lang="en-AU" sz="1300" dirty="0">
                <a:cs typeface="Segoe UI Semibold" panose="020B0702040204020203" pitchFamily="34" charset="0"/>
              </a:rPr>
              <a:t>All BHI surveys and results are available at </a:t>
            </a:r>
            <a:r>
              <a:rPr lang="en-AU" sz="1300" dirty="0">
                <a:latin typeface="Segoe UI Semibold" panose="020B0702040204020203" pitchFamily="34" charset="0"/>
                <a:cs typeface="Segoe UI Semibold" panose="020B0702040204020203" pitchFamily="34" charset="0"/>
              </a:rPr>
              <a:t>bhi.nsw.gov.au</a:t>
            </a:r>
          </a:p>
        </p:txBody>
      </p:sp>
      <p:sp>
        <p:nvSpPr>
          <p:cNvPr id="45" name="Rectangle 44">
            <a:extLst>
              <a:ext uri="{FF2B5EF4-FFF2-40B4-BE49-F238E27FC236}">
                <a16:creationId xmlns:a16="http://schemas.microsoft.com/office/drawing/2014/main" id="{48372430-1C3B-41F5-9474-2297C3072ABB}"/>
              </a:ext>
            </a:extLst>
          </p:cNvPr>
          <p:cNvSpPr/>
          <p:nvPr/>
        </p:nvSpPr>
        <p:spPr>
          <a:xfrm>
            <a:off x="420460" y="2993148"/>
            <a:ext cx="1229160" cy="518091"/>
          </a:xfrm>
          <a:prstGeom prst="rect">
            <a:avLst/>
          </a:prstGeom>
        </p:spPr>
        <p:txBody>
          <a:bodyPr wrap="square" lIns="0" tIns="0" rIns="0" bIns="0">
            <a:spAutoFit/>
          </a:bodyPr>
          <a:lstStyle/>
          <a:p>
            <a:pPr algn="ctr">
              <a:spcBef>
                <a:spcPts val="400"/>
              </a:spcBef>
            </a:pPr>
            <a:r>
              <a:rPr lang="en-AU" sz="900" dirty="0">
                <a:solidFill>
                  <a:srgbClr val="003976"/>
                </a:solidFill>
                <a:latin typeface="Segoe UI" panose="020B0502040204020203" pitchFamily="34" charset="0"/>
                <a:cs typeface="Segoe UI" panose="020B0502040204020203" pitchFamily="34" charset="0"/>
              </a:rPr>
              <a:t> </a:t>
            </a:r>
            <a:r>
              <a:rPr lang="en-AU" sz="900" dirty="0">
                <a:solidFill>
                  <a:schemeClr val="bg1">
                    <a:lumMod val="85000"/>
                  </a:schemeClr>
                </a:solidFill>
                <a:latin typeface="Segoe UI" panose="020B0502040204020203" pitchFamily="34" charset="0"/>
                <a:cs typeface="Segoe UI" panose="020B0502040204020203" pitchFamily="34" charset="0"/>
              </a:rPr>
              <a:t>—</a:t>
            </a:r>
          </a:p>
          <a:p>
            <a:pPr algn="ctr">
              <a:spcBef>
                <a:spcPts val="400"/>
              </a:spcBef>
            </a:pPr>
            <a:r>
              <a:rPr lang="en-AU" sz="900" dirty="0">
                <a:solidFill>
                  <a:srgbClr val="003976"/>
                </a:solidFill>
                <a:latin typeface="Segoe UI" panose="020B0502040204020203" pitchFamily="34" charset="0"/>
                <a:cs typeface="Segoe UI" panose="020B0502040204020203" pitchFamily="34" charset="0"/>
              </a:rPr>
              <a:t>~19,000 respondents</a:t>
            </a:r>
          </a:p>
          <a:p>
            <a:pPr algn="ctr">
              <a:spcBef>
                <a:spcPts val="400"/>
              </a:spcBef>
            </a:pPr>
            <a:r>
              <a:rPr lang="en-AU" sz="900" dirty="0">
                <a:solidFill>
                  <a:srgbClr val="003976"/>
                </a:solidFill>
                <a:latin typeface="Segoe UI" panose="020B0502040204020203" pitchFamily="34" charset="0"/>
                <a:cs typeface="Segoe UI" panose="020B0502040204020203" pitchFamily="34" charset="0"/>
              </a:rPr>
              <a:t>87 hospitals</a:t>
            </a:r>
          </a:p>
        </p:txBody>
      </p:sp>
      <p:sp>
        <p:nvSpPr>
          <p:cNvPr id="49" name="Rectangle 48">
            <a:extLst>
              <a:ext uri="{FF2B5EF4-FFF2-40B4-BE49-F238E27FC236}">
                <a16:creationId xmlns:a16="http://schemas.microsoft.com/office/drawing/2014/main" id="{E5619E5F-0368-4A84-92C6-07DFF5022E15}"/>
              </a:ext>
            </a:extLst>
          </p:cNvPr>
          <p:cNvSpPr/>
          <p:nvPr/>
        </p:nvSpPr>
        <p:spPr>
          <a:xfrm>
            <a:off x="1597310" y="2993148"/>
            <a:ext cx="1229160" cy="518091"/>
          </a:xfrm>
          <a:prstGeom prst="rect">
            <a:avLst/>
          </a:prstGeom>
        </p:spPr>
        <p:txBody>
          <a:bodyPr wrap="square" lIns="0" tIns="0" rIns="0" bIns="0">
            <a:spAutoFit/>
          </a:bodyPr>
          <a:lstStyle/>
          <a:p>
            <a:pPr algn="ctr">
              <a:spcBef>
                <a:spcPts val="400"/>
              </a:spcBef>
            </a:pPr>
            <a:r>
              <a:rPr lang="en-AU" sz="900" dirty="0">
                <a:solidFill>
                  <a:schemeClr val="bg1">
                    <a:lumMod val="85000"/>
                  </a:schemeClr>
                </a:solidFill>
                <a:latin typeface="Segoe UI" panose="020B0502040204020203" pitchFamily="34" charset="0"/>
                <a:cs typeface="Segoe UI" panose="020B0502040204020203" pitchFamily="34" charset="0"/>
              </a:rPr>
              <a:t>— </a:t>
            </a:r>
          </a:p>
          <a:p>
            <a:pPr algn="ctr">
              <a:spcBef>
                <a:spcPts val="400"/>
              </a:spcBef>
            </a:pPr>
            <a:r>
              <a:rPr lang="en-AU" sz="900" dirty="0">
                <a:solidFill>
                  <a:srgbClr val="E5232A"/>
                </a:solidFill>
                <a:latin typeface="Segoe UI" panose="020B0502040204020203" pitchFamily="34" charset="0"/>
                <a:cs typeface="Segoe UI" panose="020B0502040204020203" pitchFamily="34" charset="0"/>
              </a:rPr>
              <a:t>~22,000 respondents</a:t>
            </a:r>
          </a:p>
          <a:p>
            <a:pPr algn="ctr">
              <a:spcBef>
                <a:spcPts val="400"/>
              </a:spcBef>
            </a:pPr>
            <a:r>
              <a:rPr lang="en-AU" sz="900" dirty="0">
                <a:solidFill>
                  <a:srgbClr val="E5232A"/>
                </a:solidFill>
                <a:latin typeface="Segoe UI" panose="020B0502040204020203" pitchFamily="34" charset="0"/>
                <a:cs typeface="Segoe UI" panose="020B0502040204020203" pitchFamily="34" charset="0"/>
              </a:rPr>
              <a:t>77 hospitals</a:t>
            </a:r>
          </a:p>
        </p:txBody>
      </p:sp>
      <p:sp>
        <p:nvSpPr>
          <p:cNvPr id="50" name="Rectangle 49">
            <a:extLst>
              <a:ext uri="{FF2B5EF4-FFF2-40B4-BE49-F238E27FC236}">
                <a16:creationId xmlns:a16="http://schemas.microsoft.com/office/drawing/2014/main" id="{C25403FC-3A85-42E5-9998-DCB3575D6D69}"/>
              </a:ext>
            </a:extLst>
          </p:cNvPr>
          <p:cNvSpPr/>
          <p:nvPr/>
        </p:nvSpPr>
        <p:spPr>
          <a:xfrm>
            <a:off x="2780054" y="2993148"/>
            <a:ext cx="1229160" cy="518091"/>
          </a:xfrm>
          <a:prstGeom prst="rect">
            <a:avLst/>
          </a:prstGeom>
        </p:spPr>
        <p:txBody>
          <a:bodyPr wrap="square" lIns="0" tIns="0" rIns="0" bIns="0">
            <a:spAutoFit/>
          </a:bodyPr>
          <a:lstStyle/>
          <a:p>
            <a:pPr algn="ctr">
              <a:spcBef>
                <a:spcPts val="400"/>
              </a:spcBef>
            </a:pPr>
            <a:r>
              <a:rPr lang="en-AU" sz="900" dirty="0">
                <a:solidFill>
                  <a:schemeClr val="bg1">
                    <a:lumMod val="85000"/>
                  </a:schemeClr>
                </a:solidFill>
                <a:latin typeface="Segoe UI" panose="020B0502040204020203" pitchFamily="34" charset="0"/>
                <a:cs typeface="Segoe UI" panose="020B0502040204020203" pitchFamily="34" charset="0"/>
              </a:rPr>
              <a:t>— </a:t>
            </a:r>
          </a:p>
          <a:p>
            <a:pPr algn="ctr">
              <a:spcBef>
                <a:spcPts val="400"/>
              </a:spcBef>
            </a:pPr>
            <a:r>
              <a:rPr lang="en-AU" sz="900" dirty="0">
                <a:solidFill>
                  <a:srgbClr val="F9A01B"/>
                </a:solidFill>
                <a:latin typeface="Segoe UI" panose="020B0502040204020203" pitchFamily="34" charset="0"/>
                <a:cs typeface="Segoe UI" panose="020B0502040204020203" pitchFamily="34" charset="0"/>
              </a:rPr>
              <a:t>~4,500 respondents</a:t>
            </a:r>
          </a:p>
          <a:p>
            <a:pPr algn="ctr">
              <a:spcBef>
                <a:spcPts val="400"/>
              </a:spcBef>
            </a:pPr>
            <a:r>
              <a:rPr lang="en-AU" sz="900" dirty="0">
                <a:solidFill>
                  <a:srgbClr val="F9A01B"/>
                </a:solidFill>
                <a:latin typeface="Segoe UI" panose="020B0502040204020203" pitchFamily="34" charset="0"/>
                <a:cs typeface="Segoe UI" panose="020B0502040204020203" pitchFamily="34" charset="0"/>
              </a:rPr>
              <a:t>68 hospitals</a:t>
            </a:r>
          </a:p>
        </p:txBody>
      </p:sp>
      <p:sp>
        <p:nvSpPr>
          <p:cNvPr id="51" name="Rectangle 50">
            <a:extLst>
              <a:ext uri="{FF2B5EF4-FFF2-40B4-BE49-F238E27FC236}">
                <a16:creationId xmlns:a16="http://schemas.microsoft.com/office/drawing/2014/main" id="{16978A12-0EBA-4821-8F0C-26A1AF5E4D5F}"/>
              </a:ext>
            </a:extLst>
          </p:cNvPr>
          <p:cNvSpPr/>
          <p:nvPr/>
        </p:nvSpPr>
        <p:spPr>
          <a:xfrm>
            <a:off x="3925728" y="2993148"/>
            <a:ext cx="1229160" cy="518091"/>
          </a:xfrm>
          <a:prstGeom prst="rect">
            <a:avLst/>
          </a:prstGeom>
        </p:spPr>
        <p:txBody>
          <a:bodyPr wrap="square" lIns="0" tIns="0" rIns="0" bIns="0">
            <a:spAutoFit/>
          </a:bodyPr>
          <a:lstStyle/>
          <a:p>
            <a:pPr algn="ctr">
              <a:spcBef>
                <a:spcPts val="400"/>
              </a:spcBef>
            </a:pPr>
            <a:r>
              <a:rPr lang="en-AU" sz="900" dirty="0">
                <a:solidFill>
                  <a:schemeClr val="bg1">
                    <a:lumMod val="85000"/>
                  </a:schemeClr>
                </a:solidFill>
                <a:latin typeface="Segoe UI" panose="020B0502040204020203" pitchFamily="34" charset="0"/>
                <a:cs typeface="Segoe UI" panose="020B0502040204020203" pitchFamily="34" charset="0"/>
              </a:rPr>
              <a:t>— </a:t>
            </a:r>
          </a:p>
          <a:p>
            <a:pPr algn="ctr">
              <a:spcBef>
                <a:spcPts val="400"/>
              </a:spcBef>
            </a:pPr>
            <a:r>
              <a:rPr lang="en-AU" sz="900" dirty="0">
                <a:solidFill>
                  <a:srgbClr val="9B5BA5"/>
                </a:solidFill>
                <a:latin typeface="Segoe UI" panose="020B0502040204020203" pitchFamily="34" charset="0"/>
                <a:cs typeface="Segoe UI" panose="020B0502040204020203" pitchFamily="34" charset="0"/>
              </a:rPr>
              <a:t>~8,000 respondents</a:t>
            </a:r>
          </a:p>
          <a:p>
            <a:pPr algn="ctr">
              <a:spcBef>
                <a:spcPts val="400"/>
              </a:spcBef>
            </a:pPr>
            <a:r>
              <a:rPr lang="en-AU" sz="900" dirty="0">
                <a:solidFill>
                  <a:srgbClr val="9B5BA5"/>
                </a:solidFill>
                <a:latin typeface="Segoe UI" panose="020B0502040204020203" pitchFamily="34" charset="0"/>
                <a:cs typeface="Segoe UI" panose="020B0502040204020203" pitchFamily="34" charset="0"/>
              </a:rPr>
              <a:t>42 facilities</a:t>
            </a:r>
          </a:p>
        </p:txBody>
      </p:sp>
      <p:sp>
        <p:nvSpPr>
          <p:cNvPr id="52" name="Rectangle 51">
            <a:extLst>
              <a:ext uri="{FF2B5EF4-FFF2-40B4-BE49-F238E27FC236}">
                <a16:creationId xmlns:a16="http://schemas.microsoft.com/office/drawing/2014/main" id="{229DA68C-51B0-46A5-BD7C-034B50D69D5F}"/>
              </a:ext>
            </a:extLst>
          </p:cNvPr>
          <p:cNvSpPr/>
          <p:nvPr/>
        </p:nvSpPr>
        <p:spPr>
          <a:xfrm>
            <a:off x="5068068" y="2993148"/>
            <a:ext cx="1229160" cy="328295"/>
          </a:xfrm>
          <a:prstGeom prst="rect">
            <a:avLst/>
          </a:prstGeom>
        </p:spPr>
        <p:txBody>
          <a:bodyPr wrap="square" lIns="0" tIns="0" rIns="0" bIns="0">
            <a:spAutoFit/>
          </a:bodyPr>
          <a:lstStyle/>
          <a:p>
            <a:pPr algn="ctr">
              <a:spcBef>
                <a:spcPts val="400"/>
              </a:spcBef>
            </a:pPr>
            <a:r>
              <a:rPr lang="en-AU" sz="900" dirty="0">
                <a:solidFill>
                  <a:schemeClr val="bg1">
                    <a:lumMod val="85000"/>
                  </a:schemeClr>
                </a:solidFill>
                <a:latin typeface="Segoe UI" panose="020B0502040204020203" pitchFamily="34" charset="0"/>
                <a:cs typeface="Segoe UI" panose="020B0502040204020203" pitchFamily="34" charset="0"/>
              </a:rPr>
              <a:t>— </a:t>
            </a:r>
          </a:p>
          <a:p>
            <a:pPr algn="ctr">
              <a:spcBef>
                <a:spcPts val="400"/>
              </a:spcBef>
            </a:pPr>
            <a:r>
              <a:rPr lang="en-AU" sz="900" dirty="0">
                <a:solidFill>
                  <a:srgbClr val="532A44"/>
                </a:solidFill>
                <a:latin typeface="Segoe UI" panose="020B0502040204020203" pitchFamily="34" charset="0"/>
                <a:cs typeface="Segoe UI" panose="020B0502040204020203" pitchFamily="34" charset="0"/>
              </a:rPr>
              <a:t>~2,500 respondents</a:t>
            </a:r>
          </a:p>
        </p:txBody>
      </p:sp>
      <p:sp>
        <p:nvSpPr>
          <p:cNvPr id="55" name="Rectangle 54">
            <a:extLst>
              <a:ext uri="{FF2B5EF4-FFF2-40B4-BE49-F238E27FC236}">
                <a16:creationId xmlns:a16="http://schemas.microsoft.com/office/drawing/2014/main" id="{39B79FE9-F182-4C9C-A9EA-4966E2C8C690}"/>
              </a:ext>
            </a:extLst>
          </p:cNvPr>
          <p:cNvSpPr/>
          <p:nvPr/>
        </p:nvSpPr>
        <p:spPr>
          <a:xfrm>
            <a:off x="6224191" y="2993148"/>
            <a:ext cx="1229160" cy="518091"/>
          </a:xfrm>
          <a:prstGeom prst="rect">
            <a:avLst/>
          </a:prstGeom>
        </p:spPr>
        <p:txBody>
          <a:bodyPr wrap="square" lIns="0" tIns="0" rIns="0" bIns="0">
            <a:spAutoFit/>
          </a:bodyPr>
          <a:lstStyle/>
          <a:p>
            <a:pPr algn="ctr">
              <a:spcBef>
                <a:spcPts val="400"/>
              </a:spcBef>
            </a:pPr>
            <a:r>
              <a:rPr lang="en-AU" sz="900" dirty="0">
                <a:solidFill>
                  <a:schemeClr val="bg1">
                    <a:lumMod val="85000"/>
                  </a:schemeClr>
                </a:solidFill>
                <a:latin typeface="Segoe UI" panose="020B0502040204020203" pitchFamily="34" charset="0"/>
                <a:cs typeface="Segoe UI" panose="020B0502040204020203" pitchFamily="34" charset="0"/>
              </a:rPr>
              <a:t>— </a:t>
            </a:r>
          </a:p>
          <a:p>
            <a:pPr algn="ctr">
              <a:spcBef>
                <a:spcPts val="400"/>
              </a:spcBef>
            </a:pPr>
            <a:r>
              <a:rPr lang="en-AU" sz="900" dirty="0">
                <a:solidFill>
                  <a:srgbClr val="23772D"/>
                </a:solidFill>
                <a:latin typeface="Segoe UI" panose="020B0502040204020203" pitchFamily="34" charset="0"/>
                <a:cs typeface="Segoe UI" panose="020B0502040204020203" pitchFamily="34" charset="0"/>
              </a:rPr>
              <a:t>~6,500 respondents</a:t>
            </a:r>
          </a:p>
          <a:p>
            <a:pPr algn="ctr">
              <a:spcBef>
                <a:spcPts val="400"/>
              </a:spcBef>
            </a:pPr>
            <a:r>
              <a:rPr lang="en-AU" sz="900" dirty="0">
                <a:solidFill>
                  <a:srgbClr val="23772D"/>
                </a:solidFill>
                <a:latin typeface="Segoe UI" panose="020B0502040204020203" pitchFamily="34" charset="0"/>
                <a:cs typeface="Segoe UI" panose="020B0502040204020203" pitchFamily="34" charset="0"/>
              </a:rPr>
              <a:t>90 hospitals</a:t>
            </a:r>
          </a:p>
        </p:txBody>
      </p:sp>
      <p:sp>
        <p:nvSpPr>
          <p:cNvPr id="56" name="Rectangle 55">
            <a:extLst>
              <a:ext uri="{FF2B5EF4-FFF2-40B4-BE49-F238E27FC236}">
                <a16:creationId xmlns:a16="http://schemas.microsoft.com/office/drawing/2014/main" id="{F0E94490-CCF0-403B-91F7-33BB3DB911BA}"/>
              </a:ext>
            </a:extLst>
          </p:cNvPr>
          <p:cNvSpPr/>
          <p:nvPr/>
        </p:nvSpPr>
        <p:spPr>
          <a:xfrm>
            <a:off x="7419390" y="2993148"/>
            <a:ext cx="1229160" cy="518091"/>
          </a:xfrm>
          <a:prstGeom prst="rect">
            <a:avLst/>
          </a:prstGeom>
        </p:spPr>
        <p:txBody>
          <a:bodyPr wrap="square" lIns="0" tIns="0" rIns="0" bIns="0">
            <a:spAutoFit/>
          </a:bodyPr>
          <a:lstStyle/>
          <a:p>
            <a:pPr algn="ctr">
              <a:spcBef>
                <a:spcPts val="400"/>
              </a:spcBef>
            </a:pPr>
            <a:r>
              <a:rPr lang="en-AU" sz="900" dirty="0">
                <a:solidFill>
                  <a:schemeClr val="bg1">
                    <a:lumMod val="85000"/>
                  </a:schemeClr>
                </a:solidFill>
                <a:latin typeface="Segoe UI" panose="020B0502040204020203" pitchFamily="34" charset="0"/>
                <a:cs typeface="Segoe UI" panose="020B0502040204020203" pitchFamily="34" charset="0"/>
              </a:rPr>
              <a:t>— </a:t>
            </a:r>
          </a:p>
          <a:p>
            <a:pPr algn="ctr">
              <a:spcBef>
                <a:spcPts val="400"/>
              </a:spcBef>
            </a:pPr>
            <a:r>
              <a:rPr lang="en-AU" sz="900" dirty="0">
                <a:solidFill>
                  <a:srgbClr val="66B360"/>
                </a:solidFill>
                <a:latin typeface="Segoe UI" panose="020B0502040204020203" pitchFamily="34" charset="0"/>
                <a:cs typeface="Segoe UI" panose="020B0502040204020203" pitchFamily="34" charset="0"/>
              </a:rPr>
              <a:t>~6,000 respondents</a:t>
            </a:r>
          </a:p>
          <a:p>
            <a:pPr algn="ctr">
              <a:spcBef>
                <a:spcPts val="400"/>
              </a:spcBef>
            </a:pPr>
            <a:r>
              <a:rPr lang="en-AU" sz="900" dirty="0">
                <a:solidFill>
                  <a:srgbClr val="66B360"/>
                </a:solidFill>
                <a:latin typeface="Segoe UI" panose="020B0502040204020203" pitchFamily="34" charset="0"/>
                <a:cs typeface="Segoe UI" panose="020B0502040204020203" pitchFamily="34" charset="0"/>
              </a:rPr>
              <a:t>65 hospitals</a:t>
            </a:r>
          </a:p>
        </p:txBody>
      </p:sp>
      <p:sp>
        <p:nvSpPr>
          <p:cNvPr id="46" name="Title 1">
            <a:extLst>
              <a:ext uri="{FF2B5EF4-FFF2-40B4-BE49-F238E27FC236}">
                <a16:creationId xmlns:a16="http://schemas.microsoft.com/office/drawing/2014/main" id="{DAB4D248-1B65-4792-ABD6-17B345075124}"/>
              </a:ext>
            </a:extLst>
          </p:cNvPr>
          <p:cNvSpPr>
            <a:spLocks noGrp="1"/>
          </p:cNvSpPr>
          <p:nvPr>
            <p:ph type="title"/>
          </p:nvPr>
        </p:nvSpPr>
        <p:spPr>
          <a:xfrm>
            <a:off x="430212" y="268440"/>
            <a:ext cx="8283576" cy="717398"/>
          </a:xfrm>
        </p:spPr>
        <p:txBody>
          <a:bodyPr/>
          <a:lstStyle/>
          <a:p>
            <a:r>
              <a:rPr lang="en-US" dirty="0"/>
              <a:t>NSW Patient Survey Program</a:t>
            </a:r>
            <a:endParaRPr lang="en-AU" dirty="0"/>
          </a:p>
        </p:txBody>
      </p:sp>
    </p:spTree>
    <p:extLst>
      <p:ext uri="{BB962C8B-B14F-4D97-AF65-F5344CB8AC3E}">
        <p14:creationId xmlns:p14="http://schemas.microsoft.com/office/powerpoint/2010/main" val="2570203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childTnLst>
                          </p:cTn>
                        </p:par>
                        <p:par>
                          <p:cTn id="30" fill="hold">
                            <p:stCondLst>
                              <p:cond delay="1000"/>
                            </p:stCondLst>
                            <p:childTnLst>
                              <p:par>
                                <p:cTn id="31" presetID="10" presetClass="entr" presetSubtype="0" fill="hold" grpId="0" nodeType="after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50"/>
                                        <p:tgtEl>
                                          <p:spTgt spid="17"/>
                                        </p:tgtEl>
                                      </p:cBhvr>
                                    </p:animEffect>
                                  </p:childTnLst>
                                </p:cTn>
                              </p:par>
                              <p:par>
                                <p:cTn id="34" presetID="10" presetClass="entr" presetSubtype="0" fill="hold" grpId="0" nodeType="withEffect" nodePh="1">
                                  <p:stCondLst>
                                    <p:cond delay="500"/>
                                  </p:stCondLst>
                                  <p:endCondLst>
                                    <p:cond evt="begin" delay="0">
                                      <p:tn val="34"/>
                                    </p:cond>
                                  </p:end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2000"/>
                            </p:stCondLst>
                            <p:childTnLst>
                              <p:par>
                                <p:cTn id="53" presetID="10" presetClass="entr" presetSubtype="0" fill="hold" grpId="0" nodeType="afterEffect">
                                  <p:stCondLst>
                                    <p:cond delay="50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2" grpId="0" animBg="1"/>
      <p:bldP spid="23" grpId="0" animBg="1"/>
      <p:bldP spid="24" grpId="0" animBg="1"/>
      <p:bldP spid="25" grpId="0" animBg="1"/>
      <p:bldP spid="41" grpId="0"/>
      <p:bldP spid="44" grpId="0"/>
      <p:bldP spid="45" grpId="0"/>
      <p:bldP spid="49" grpId="0"/>
      <p:bldP spid="50" grpId="0"/>
      <p:bldP spid="51" grpId="0"/>
      <p:bldP spid="52" grpId="0"/>
      <p:bldP spid="55"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AB487E-7F5D-4C88-AE6E-E155B7F46F48}"/>
              </a:ext>
            </a:extLst>
          </p:cNvPr>
          <p:cNvSpPr>
            <a:spLocks noGrp="1"/>
          </p:cNvSpPr>
          <p:nvPr>
            <p:ph type="title"/>
          </p:nvPr>
        </p:nvSpPr>
        <p:spPr/>
        <p:txBody>
          <a:bodyPr/>
          <a:lstStyle/>
          <a:p>
            <a:r>
              <a:rPr lang="en-AU" dirty="0">
                <a:solidFill>
                  <a:srgbClr val="9A5AA4"/>
                </a:solidFill>
              </a:rPr>
              <a:t>NSW Outpatient Cancer Clinics Survey</a:t>
            </a:r>
          </a:p>
        </p:txBody>
      </p:sp>
      <p:sp>
        <p:nvSpPr>
          <p:cNvPr id="30" name="Content Placeholder 29">
            <a:extLst>
              <a:ext uri="{FF2B5EF4-FFF2-40B4-BE49-F238E27FC236}">
                <a16:creationId xmlns:a16="http://schemas.microsoft.com/office/drawing/2014/main" id="{3CB33D4A-ABE1-44C1-B71A-A48EEAFA23E4}"/>
              </a:ext>
            </a:extLst>
          </p:cNvPr>
          <p:cNvSpPr>
            <a:spLocks noGrp="1"/>
          </p:cNvSpPr>
          <p:nvPr>
            <p:ph sz="quarter" idx="15"/>
          </p:nvPr>
        </p:nvSpPr>
        <p:spPr>
          <a:xfrm>
            <a:off x="439814" y="1241160"/>
            <a:ext cx="8283576" cy="467729"/>
          </a:xfrm>
        </p:spPr>
        <p:txBody>
          <a:bodyPr wrap="square">
            <a:spAutoFit/>
          </a:bodyPr>
          <a:lstStyle/>
          <a:p>
            <a:r>
              <a:rPr lang="en-AU" dirty="0"/>
              <a:t>Delivered in partnership with the Cancer Institute NSW (CINSW) since 2015</a:t>
            </a:r>
          </a:p>
        </p:txBody>
      </p:sp>
      <p:sp>
        <p:nvSpPr>
          <p:cNvPr id="2" name="Content Placeholder 29">
            <a:extLst>
              <a:ext uri="{FF2B5EF4-FFF2-40B4-BE49-F238E27FC236}">
                <a16:creationId xmlns:a16="http://schemas.microsoft.com/office/drawing/2014/main" id="{32E797D8-78FA-F3C1-8876-58FF4046E191}"/>
              </a:ext>
            </a:extLst>
          </p:cNvPr>
          <p:cNvSpPr txBox="1">
            <a:spLocks/>
          </p:cNvSpPr>
          <p:nvPr/>
        </p:nvSpPr>
        <p:spPr>
          <a:xfrm>
            <a:off x="439814" y="1822998"/>
            <a:ext cx="8283576" cy="467729"/>
          </a:xfrm>
          <a:prstGeom prst="rect">
            <a:avLst/>
          </a:prstGeom>
          <a:solidFill>
            <a:schemeClr val="bg1">
              <a:lumMod val="95000"/>
            </a:schemeClr>
          </a:solidFill>
          <a:ln w="25400" cap="flat" cmpd="sng" algn="ctr">
            <a:noFill/>
            <a:prstDash val="solid"/>
          </a:ln>
          <a:effectLst/>
        </p:spPr>
        <p:txBody>
          <a:bodyPr vert="horz" wrap="square" lIns="144000" tIns="108000" rIns="144000" bIns="1080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r>
              <a:rPr lang="en-AU" dirty="0"/>
              <a:t>Asks people about their experiences attending one of more than 40 clinics in NSW</a:t>
            </a:r>
          </a:p>
        </p:txBody>
      </p:sp>
      <p:sp>
        <p:nvSpPr>
          <p:cNvPr id="4" name="Content Placeholder 29">
            <a:extLst>
              <a:ext uri="{FF2B5EF4-FFF2-40B4-BE49-F238E27FC236}">
                <a16:creationId xmlns:a16="http://schemas.microsoft.com/office/drawing/2014/main" id="{53ABD5F4-F45A-DAD7-E969-C6587A7AA7A5}"/>
              </a:ext>
            </a:extLst>
          </p:cNvPr>
          <p:cNvSpPr txBox="1">
            <a:spLocks/>
          </p:cNvSpPr>
          <p:nvPr/>
        </p:nvSpPr>
        <p:spPr>
          <a:xfrm>
            <a:off x="439814" y="2404836"/>
            <a:ext cx="8283576" cy="706000"/>
          </a:xfrm>
          <a:prstGeom prst="rect">
            <a:avLst/>
          </a:prstGeom>
          <a:solidFill>
            <a:schemeClr val="bg1">
              <a:lumMod val="95000"/>
            </a:schemeClr>
          </a:solidFill>
          <a:ln w="25400" cap="flat" cmpd="sng" algn="ctr">
            <a:noFill/>
            <a:prstDash val="solid"/>
          </a:ln>
          <a:effectLst/>
        </p:spPr>
        <p:txBody>
          <a:bodyPr vert="horz" wrap="square" lIns="144000" tIns="108000" rIns="144000" bIns="1080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r>
              <a:rPr lang="en-AU" dirty="0"/>
              <a:t>Questions cover overall experiences of care, processes of care, experiences across key patient experience domains, and virtual care module</a:t>
            </a:r>
          </a:p>
        </p:txBody>
      </p:sp>
      <p:sp>
        <p:nvSpPr>
          <p:cNvPr id="6" name="Content Placeholder 29">
            <a:extLst>
              <a:ext uri="{FF2B5EF4-FFF2-40B4-BE49-F238E27FC236}">
                <a16:creationId xmlns:a16="http://schemas.microsoft.com/office/drawing/2014/main" id="{F8621ED8-2C27-B2D5-A788-2D2A22E79B66}"/>
              </a:ext>
            </a:extLst>
          </p:cNvPr>
          <p:cNvSpPr txBox="1">
            <a:spLocks/>
          </p:cNvSpPr>
          <p:nvPr/>
        </p:nvSpPr>
        <p:spPr>
          <a:xfrm>
            <a:off x="439814" y="3224945"/>
            <a:ext cx="8283576" cy="467729"/>
          </a:xfrm>
          <a:prstGeom prst="rect">
            <a:avLst/>
          </a:prstGeom>
          <a:solidFill>
            <a:schemeClr val="bg1">
              <a:lumMod val="95000"/>
            </a:schemeClr>
          </a:solidFill>
          <a:ln w="25400" cap="flat" cmpd="sng" algn="ctr">
            <a:noFill/>
            <a:prstDash val="solid"/>
          </a:ln>
          <a:effectLst/>
        </p:spPr>
        <p:txBody>
          <a:bodyPr vert="horz" wrap="square" lIns="144000" tIns="108000" rIns="144000" bIns="1080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r>
              <a:rPr lang="en-AU" dirty="0"/>
              <a:t>Include core ‘Performance’ questions – results attributable to facility </a:t>
            </a:r>
          </a:p>
        </p:txBody>
      </p:sp>
      <p:sp>
        <p:nvSpPr>
          <p:cNvPr id="9" name="Content Placeholder 29">
            <a:extLst>
              <a:ext uri="{FF2B5EF4-FFF2-40B4-BE49-F238E27FC236}">
                <a16:creationId xmlns:a16="http://schemas.microsoft.com/office/drawing/2014/main" id="{C7FD50CE-4D09-9108-7DF3-D6C08CC6D4FE}"/>
              </a:ext>
            </a:extLst>
          </p:cNvPr>
          <p:cNvSpPr txBox="1">
            <a:spLocks/>
          </p:cNvSpPr>
          <p:nvPr/>
        </p:nvSpPr>
        <p:spPr>
          <a:xfrm>
            <a:off x="439814" y="3806783"/>
            <a:ext cx="8283576" cy="467729"/>
          </a:xfrm>
          <a:prstGeom prst="rect">
            <a:avLst/>
          </a:prstGeom>
          <a:solidFill>
            <a:schemeClr val="bg1">
              <a:lumMod val="95000"/>
            </a:schemeClr>
          </a:solidFill>
          <a:ln w="25400" cap="flat" cmpd="sng" algn="ctr">
            <a:noFill/>
            <a:prstDash val="solid"/>
          </a:ln>
          <a:effectLst/>
        </p:spPr>
        <p:txBody>
          <a:bodyPr vert="horz" wrap="square" lIns="144000" tIns="108000" rIns="144000" bIns="1080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r>
              <a:rPr lang="en-AU" dirty="0"/>
              <a:t>Results are reported annually in the Reporting for Better Cancer Outcomes program</a:t>
            </a:r>
          </a:p>
        </p:txBody>
      </p:sp>
      <p:sp>
        <p:nvSpPr>
          <p:cNvPr id="12" name="Content Placeholder 29">
            <a:extLst>
              <a:ext uri="{FF2B5EF4-FFF2-40B4-BE49-F238E27FC236}">
                <a16:creationId xmlns:a16="http://schemas.microsoft.com/office/drawing/2014/main" id="{864DB3C3-5732-AC99-9361-1472C9CF1599}"/>
              </a:ext>
            </a:extLst>
          </p:cNvPr>
          <p:cNvSpPr txBox="1">
            <a:spLocks/>
          </p:cNvSpPr>
          <p:nvPr/>
        </p:nvSpPr>
        <p:spPr>
          <a:xfrm>
            <a:off x="439814" y="4388621"/>
            <a:ext cx="8283576" cy="467729"/>
          </a:xfrm>
          <a:prstGeom prst="rect">
            <a:avLst/>
          </a:prstGeom>
          <a:solidFill>
            <a:schemeClr val="bg1">
              <a:lumMod val="95000"/>
            </a:schemeClr>
          </a:solidFill>
          <a:ln w="25400" cap="flat" cmpd="sng" algn="ctr">
            <a:noFill/>
            <a:prstDash val="solid"/>
          </a:ln>
          <a:effectLst/>
        </p:spPr>
        <p:txBody>
          <a:bodyPr vert="horz" wrap="square" lIns="144000" tIns="108000" rIns="144000" bIns="108000" rtlCol="0" anchor="t">
            <a:spAutoFit/>
          </a:bodyPr>
          <a:lstStyle>
            <a:lvl1pPr marL="0" indent="0" algn="l" defTabSz="792224" rtl="0" eaLnBrk="1" latinLnBrk="0" hangingPunct="1">
              <a:lnSpc>
                <a:spcPct val="110000"/>
              </a:lnSpc>
              <a:spcBef>
                <a:spcPts val="300"/>
              </a:spcBef>
              <a:spcAft>
                <a:spcPts val="300"/>
              </a:spcAft>
              <a:buFont typeface="Arial" panose="020B0604020202020204" pitchFamily="34" charset="0"/>
              <a:buNone/>
              <a:defRPr lang="en-US" sz="1500" kern="1200" dirty="0" smtClean="0">
                <a:solidFill>
                  <a:schemeClr val="tx1"/>
                </a:solidFill>
                <a:latin typeface="Segoe UI Light" panose="020B0502040204020203" pitchFamily="34" charset="0"/>
                <a:ea typeface="+mn-ea"/>
                <a:cs typeface="Segoe UI Light" panose="020B0502040204020203" pitchFamily="34" charset="0"/>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lang="en-US" sz="1400" kern="1200" dirty="0" smtClean="0">
                <a:solidFill>
                  <a:schemeClr val="lt1"/>
                </a:solidFill>
                <a:latin typeface="+mn-lt"/>
                <a:ea typeface="+mn-ea"/>
                <a:cs typeface="+mn-cs"/>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b="0" kern="1200" dirty="0" smtClean="0">
                <a:solidFill>
                  <a:schemeClr val="lt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400" kern="1200" dirty="0" smtClean="0">
                <a:solidFill>
                  <a:schemeClr val="lt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AU" sz="1400" kern="1200" dirty="0">
                <a:solidFill>
                  <a:schemeClr val="lt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lt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lt1"/>
                </a:solidFill>
                <a:latin typeface="+mn-lt"/>
                <a:ea typeface="+mn-ea"/>
                <a:cs typeface="+mn-cs"/>
              </a:defRPr>
            </a:lvl9pPr>
          </a:lstStyle>
          <a:p>
            <a:r>
              <a:rPr lang="en-AU" dirty="0"/>
              <a:t>BHI also reports the results publicly in annual Snapshot reports and on the BHI Data Portal</a:t>
            </a:r>
          </a:p>
        </p:txBody>
      </p:sp>
    </p:spTree>
    <p:extLst>
      <p:ext uri="{BB962C8B-B14F-4D97-AF65-F5344CB8AC3E}">
        <p14:creationId xmlns:p14="http://schemas.microsoft.com/office/powerpoint/2010/main" val="785698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animBg="1"/>
      <p:bldP spid="4" grpId="0" animBg="1"/>
      <p:bldP spid="6"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D906E2-F0CA-42F3-A9EB-433E5EEA2672}"/>
              </a:ext>
            </a:extLst>
          </p:cNvPr>
          <p:cNvPicPr>
            <a:picLocks noChangeAspect="1"/>
          </p:cNvPicPr>
          <p:nvPr/>
        </p:nvPicPr>
        <p:blipFill>
          <a:blip r:embed="rId3"/>
          <a:stretch>
            <a:fillRect/>
          </a:stretch>
        </p:blipFill>
        <p:spPr>
          <a:xfrm>
            <a:off x="428960" y="282575"/>
            <a:ext cx="934703" cy="943200"/>
          </a:xfrm>
          <a:prstGeom prst="rect">
            <a:avLst/>
          </a:prstGeom>
        </p:spPr>
      </p:pic>
      <p:sp>
        <p:nvSpPr>
          <p:cNvPr id="3" name="Content Placeholder 4"/>
          <p:cNvSpPr txBox="1">
            <a:spLocks/>
          </p:cNvSpPr>
          <p:nvPr/>
        </p:nvSpPr>
        <p:spPr>
          <a:xfrm>
            <a:off x="431800" y="1379748"/>
            <a:ext cx="8280400" cy="1288494"/>
          </a:xfrm>
          <a:prstGeom prst="rect">
            <a:avLst/>
          </a:prstGeom>
        </p:spPr>
        <p:txBody>
          <a:bodyPr wrap="square" lIns="0" tIns="0" rIns="0" bIns="0">
            <a:spAutoFit/>
          </a:bodyPr>
          <a:lstStyle>
            <a:lvl1pPr marL="0" indent="0" algn="l" defTabSz="792224" rtl="0" eaLnBrk="1" latinLnBrk="0" hangingPunct="1">
              <a:lnSpc>
                <a:spcPct val="110000"/>
              </a:lnSpc>
              <a:spcBef>
                <a:spcPts val="0"/>
              </a:spcBef>
              <a:spcAft>
                <a:spcPts val="450"/>
              </a:spcAft>
              <a:buFont typeface="Arial" panose="020B0604020202020204" pitchFamily="34" charset="0"/>
              <a:buNone/>
              <a:defRPr sz="1600" kern="1200">
                <a:solidFill>
                  <a:schemeClr val="accent1"/>
                </a:solidFill>
                <a:latin typeface="+mn-lt"/>
                <a:ea typeface="+mn-ea"/>
                <a:cs typeface="+mn-cs"/>
              </a:defRPr>
            </a:lvl1pPr>
            <a:lvl2pPr marL="0" indent="0" algn="l" defTabSz="792224" rtl="0" eaLnBrk="1" latinLnBrk="0" hangingPunct="1">
              <a:lnSpc>
                <a:spcPct val="110000"/>
              </a:lnSpc>
              <a:spcBef>
                <a:spcPts val="750"/>
              </a:spcBef>
              <a:spcAft>
                <a:spcPts val="200"/>
              </a:spcAft>
              <a:buClr>
                <a:schemeClr val="accent1"/>
              </a:buClr>
              <a:buSzPct val="125000"/>
              <a:buFont typeface="Arial" panose="020B0604020202020204" pitchFamily="34" charset="0"/>
              <a:buNone/>
              <a:tabLst/>
              <a:defRPr sz="16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750"/>
              </a:spcBef>
              <a:spcAft>
                <a:spcPts val="450"/>
              </a:spcAft>
              <a:buClr>
                <a:schemeClr val="accent1"/>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pPr lvl="0" fontAlgn="base">
              <a:lnSpc>
                <a:spcPct val="120000"/>
              </a:lnSpc>
              <a:spcAft>
                <a:spcPts val="1200"/>
              </a:spcAft>
              <a:defRPr/>
            </a:pPr>
            <a:r>
              <a:rPr lang="en-AU" sz="2400" dirty="0">
                <a:solidFill>
                  <a:srgbClr val="FFFFFF"/>
                </a:solidFill>
              </a:rPr>
              <a:t>Survey of 8,323 patients who attended one of 42 NSW outpatient cancer facilities in November 2021, including three private facilities (response rate 40%).</a:t>
            </a:r>
          </a:p>
        </p:txBody>
      </p:sp>
      <p:pic>
        <p:nvPicPr>
          <p:cNvPr id="4" name="Picture 3"/>
          <p:cNvPicPr>
            <a:picLocks noChangeAspect="1"/>
          </p:cNvPicPr>
          <p:nvPr/>
        </p:nvPicPr>
        <p:blipFill>
          <a:blip r:embed="rId4"/>
          <a:stretch>
            <a:fillRect/>
          </a:stretch>
        </p:blipFill>
        <p:spPr>
          <a:xfrm>
            <a:off x="8297268" y="-7144"/>
            <a:ext cx="853875" cy="859050"/>
          </a:xfrm>
          <a:prstGeom prst="rect">
            <a:avLst/>
          </a:prstGeom>
        </p:spPr>
      </p:pic>
      <p:sp>
        <p:nvSpPr>
          <p:cNvPr id="10" name="Content Placeholder 4"/>
          <p:cNvSpPr txBox="1">
            <a:spLocks/>
          </p:cNvSpPr>
          <p:nvPr/>
        </p:nvSpPr>
        <p:spPr>
          <a:xfrm>
            <a:off x="431800" y="3264033"/>
            <a:ext cx="7740650" cy="280782"/>
          </a:xfrm>
          <a:prstGeom prst="rect">
            <a:avLst/>
          </a:prstGeom>
        </p:spPr>
        <p:txBody>
          <a:bodyPr wrap="square" lIns="0" tIns="0" rIns="0" bIns="0">
            <a:spAutoFit/>
          </a:bodyPr>
          <a:lstStyle>
            <a:lvl1pPr marL="0" indent="0" algn="l" defTabSz="792224" rtl="0" eaLnBrk="1" latinLnBrk="0" hangingPunct="1">
              <a:lnSpc>
                <a:spcPct val="110000"/>
              </a:lnSpc>
              <a:spcBef>
                <a:spcPts val="0"/>
              </a:spcBef>
              <a:spcAft>
                <a:spcPts val="450"/>
              </a:spcAft>
              <a:buFont typeface="Arial" panose="020B0604020202020204" pitchFamily="34" charset="0"/>
              <a:buNone/>
              <a:defRPr sz="1600" kern="1200">
                <a:solidFill>
                  <a:schemeClr val="accent1"/>
                </a:solidFill>
                <a:latin typeface="+mn-lt"/>
                <a:ea typeface="+mn-ea"/>
                <a:cs typeface="+mn-cs"/>
              </a:defRPr>
            </a:lvl1pPr>
            <a:lvl2pPr marL="0" indent="0" algn="l" defTabSz="792224" rtl="0" eaLnBrk="1" latinLnBrk="0" hangingPunct="1">
              <a:lnSpc>
                <a:spcPct val="110000"/>
              </a:lnSpc>
              <a:spcBef>
                <a:spcPts val="750"/>
              </a:spcBef>
              <a:spcAft>
                <a:spcPts val="200"/>
              </a:spcAft>
              <a:buClr>
                <a:schemeClr val="accent1"/>
              </a:buClr>
              <a:buSzPct val="125000"/>
              <a:buFont typeface="Arial" panose="020B0604020202020204" pitchFamily="34" charset="0"/>
              <a:buNone/>
              <a:tabLst/>
              <a:defRPr sz="16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750"/>
              </a:spcBef>
              <a:spcAft>
                <a:spcPts val="450"/>
              </a:spcAft>
              <a:buClr>
                <a:schemeClr val="accent1"/>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pPr marL="0" marR="0" lvl="0" indent="0" algn="l" defTabSz="792224" rtl="0" eaLnBrk="1" fontAlgn="base" latinLnBrk="0" hangingPunct="1">
              <a:lnSpc>
                <a:spcPct val="110000"/>
              </a:lnSpc>
              <a:spcBef>
                <a:spcPts val="600"/>
              </a:spcBef>
              <a:spcAft>
                <a:spcPts val="1200"/>
              </a:spcAft>
              <a:buClrTx/>
              <a:buSzTx/>
              <a:buFont typeface="Arial" panose="020B0604020202020204" pitchFamily="34" charset="0"/>
              <a:buNone/>
              <a:tabLst/>
              <a:defRPr/>
            </a:pPr>
            <a:r>
              <a:rPr kumimoji="0" lang="en-AU" sz="1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Snapshot report:</a:t>
            </a:r>
            <a:endParaRPr kumimoji="0" lang="en-AU" sz="1800" b="0" i="0" u="none" strike="noStrike" kern="1200" cap="none" spc="0" normalizeH="0" baseline="0" noProof="0" dirty="0">
              <a:ln>
                <a:noFill/>
              </a:ln>
              <a:solidFill>
                <a:srgbClr val="4B4B4B"/>
              </a:solidFill>
              <a:effectLst/>
              <a:uLnTx/>
              <a:uFillTx/>
              <a:latin typeface="Segoe UI Light"/>
              <a:ea typeface="+mn-ea"/>
              <a:cs typeface="+mn-cs"/>
            </a:endParaRPr>
          </a:p>
        </p:txBody>
      </p:sp>
      <p:sp>
        <p:nvSpPr>
          <p:cNvPr id="11" name="Content Placeholder 2"/>
          <p:cNvSpPr txBox="1">
            <a:spLocks/>
          </p:cNvSpPr>
          <p:nvPr/>
        </p:nvSpPr>
        <p:spPr>
          <a:xfrm>
            <a:off x="424656" y="3716791"/>
            <a:ext cx="7662069" cy="452084"/>
          </a:xfrm>
          <a:prstGeom prst="rect">
            <a:avLst/>
          </a:prstGeom>
          <a:solidFill>
            <a:srgbClr val="000000">
              <a:alpha val="10000"/>
            </a:srgbClr>
          </a:solidFill>
        </p:spPr>
        <p:txBody>
          <a:bodyPr wrap="square" lIns="144000" tIns="108000" rIns="144000" bIns="108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pPr lvl="0" fontAlgn="base">
              <a:defRPr/>
            </a:pPr>
            <a:r>
              <a:rPr lang="en-AU" dirty="0">
                <a:solidFill>
                  <a:srgbClr val="FFFFFF"/>
                </a:solidFill>
              </a:rPr>
              <a:t>Highlights results for key areas of care, at NSW and facility level</a:t>
            </a:r>
          </a:p>
        </p:txBody>
      </p:sp>
      <p:sp>
        <p:nvSpPr>
          <p:cNvPr id="12" name="Content Placeholder 2"/>
          <p:cNvSpPr txBox="1">
            <a:spLocks/>
          </p:cNvSpPr>
          <p:nvPr/>
        </p:nvSpPr>
        <p:spPr>
          <a:xfrm>
            <a:off x="424656" y="4231051"/>
            <a:ext cx="7662069" cy="706000"/>
          </a:xfrm>
          <a:prstGeom prst="rect">
            <a:avLst/>
          </a:prstGeom>
          <a:solidFill>
            <a:srgbClr val="000000">
              <a:alpha val="10000"/>
            </a:srgbClr>
          </a:solidFill>
        </p:spPr>
        <p:txBody>
          <a:bodyPr wrap="square" lIns="144000" tIns="108000" rIns="144000" bIns="108000">
            <a:spAutoFit/>
          </a:bodyPr>
          <a:lstStyle>
            <a:lvl1pPr marL="0" indent="0" algn="l" defTabSz="792224" rtl="0" eaLnBrk="1" latinLnBrk="0" hangingPunct="1">
              <a:lnSpc>
                <a:spcPct val="110000"/>
              </a:lnSpc>
              <a:spcBef>
                <a:spcPts val="1200"/>
              </a:spcBef>
              <a:spcAft>
                <a:spcPts val="300"/>
              </a:spcAft>
              <a:buFont typeface="Arial" panose="020B0604020202020204" pitchFamily="34" charset="0"/>
              <a:buNone/>
              <a:defRPr sz="1500" kern="1200">
                <a:solidFill>
                  <a:srgbClr val="4D4D4F"/>
                </a:solidFill>
                <a:latin typeface="+mn-lt"/>
                <a:ea typeface="+mn-ea"/>
                <a:cs typeface="+mn-cs"/>
              </a:defRPr>
            </a:lvl1pPr>
            <a:lvl2pPr marL="0" indent="0" algn="l" defTabSz="792224" rtl="0" eaLnBrk="1" latinLnBrk="0" hangingPunct="1">
              <a:lnSpc>
                <a:spcPct val="110000"/>
              </a:lnSpc>
              <a:spcBef>
                <a:spcPts val="300"/>
              </a:spcBef>
              <a:spcAft>
                <a:spcPts val="300"/>
              </a:spcAft>
              <a:buClr>
                <a:schemeClr val="accent1"/>
              </a:buClr>
              <a:buSzPct val="125000"/>
              <a:buFont typeface="Arial" panose="020B0604020202020204" pitchFamily="34" charset="0"/>
              <a:buNone/>
              <a:tabLst/>
              <a:defRPr sz="1500" kern="1200">
                <a:solidFill>
                  <a:schemeClr val="tx1"/>
                </a:solidFill>
                <a:latin typeface="+mn-lt"/>
                <a:ea typeface="Open Sans" panose="020B0606030504020204" pitchFamily="34" charset="0"/>
                <a:cs typeface="Open Sans" panose="020B0606030504020204" pitchFamily="34" charset="0"/>
              </a:defRPr>
            </a:lvl2pPr>
            <a:lvl3pPr marL="179388"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lang="en-US" sz="1600" b="0" kern="1200" dirty="0" smtClean="0">
                <a:solidFill>
                  <a:schemeClr val="tx1"/>
                </a:solidFill>
                <a:latin typeface="+mn-lt"/>
                <a:ea typeface="+mn-ea"/>
                <a:cs typeface="+mn-cs"/>
              </a:defRPr>
            </a:lvl3pPr>
            <a:lvl4pPr marL="358775"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defRPr sz="1600" kern="1200">
                <a:solidFill>
                  <a:schemeClr val="tx1"/>
                </a:solidFill>
                <a:latin typeface="+mn-lt"/>
                <a:ea typeface="+mn-ea"/>
                <a:cs typeface="+mn-cs"/>
              </a:defRPr>
            </a:lvl4pPr>
            <a:lvl5pPr marL="538163" indent="-179388" algn="l" defTabSz="792224" rtl="0" eaLnBrk="1" latinLnBrk="0" hangingPunct="1">
              <a:lnSpc>
                <a:spcPct val="110000"/>
              </a:lnSpc>
              <a:spcBef>
                <a:spcPts val="300"/>
              </a:spcBef>
              <a:spcAft>
                <a:spcPts val="300"/>
              </a:spcAft>
              <a:buClr>
                <a:schemeClr val="bg1">
                  <a:lumMod val="75000"/>
                </a:schemeClr>
              </a:buClr>
              <a:buSzPct val="120000"/>
              <a:buFont typeface="Arial" panose="020B0604020202020204" pitchFamily="34" charset="0"/>
              <a:buChar char="•"/>
              <a:tabLst/>
              <a:defRPr lang="en-US" sz="1600" kern="1200" dirty="0" smtClean="0">
                <a:solidFill>
                  <a:schemeClr val="tx1"/>
                </a:solidFill>
                <a:latin typeface="+mn-lt"/>
                <a:ea typeface="+mn-ea"/>
                <a:cs typeface="+mn-cs"/>
              </a:defRPr>
            </a:lvl5pPr>
            <a:lvl6pPr marL="715963" indent="-174625"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6pPr>
            <a:lvl7pPr marL="898525" indent="-18256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7pPr>
            <a:lvl8pPr marL="1074738" indent="-176213"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a:solidFill>
                  <a:schemeClr val="tx1"/>
                </a:solidFill>
                <a:latin typeface="+mn-lt"/>
                <a:ea typeface="+mn-ea"/>
                <a:cs typeface="+mn-cs"/>
              </a:defRPr>
            </a:lvl8pPr>
            <a:lvl9pPr marL="1341438" indent="-266700" algn="l" defTabSz="792224" rtl="0" eaLnBrk="1" latinLnBrk="0" hangingPunct="1">
              <a:lnSpc>
                <a:spcPct val="110000"/>
              </a:lnSpc>
              <a:spcBef>
                <a:spcPts val="450"/>
              </a:spcBef>
              <a:spcAft>
                <a:spcPts val="450"/>
              </a:spcAft>
              <a:buClr>
                <a:schemeClr val="accent1"/>
              </a:buClr>
              <a:buSzPct val="120000"/>
              <a:buFont typeface="Arial" panose="020B0604020202020204" pitchFamily="34" charset="0"/>
              <a:buChar char="–"/>
              <a:defRPr sz="1600" kern="1200" baseline="0">
                <a:solidFill>
                  <a:schemeClr val="tx1"/>
                </a:solidFill>
                <a:latin typeface="+mn-lt"/>
                <a:ea typeface="+mn-ea"/>
                <a:cs typeface="+mn-cs"/>
              </a:defRPr>
            </a:lvl9pPr>
          </a:lstStyle>
          <a:p>
            <a:pPr fontAlgn="base">
              <a:defRPr/>
            </a:pPr>
            <a:r>
              <a:rPr lang="en-AU" dirty="0">
                <a:solidFill>
                  <a:srgbClr val="FFFFFF"/>
                </a:solidFill>
              </a:rPr>
              <a:t>Additional findings based on analyses comparing experiences of 916 (15%) respondents who speak a language other than English at home with those of English speakers</a:t>
            </a:r>
          </a:p>
        </p:txBody>
      </p:sp>
      <p:sp>
        <p:nvSpPr>
          <p:cNvPr id="16" name="AutoShape 3"/>
          <p:cNvSpPr>
            <a:spLocks noChangeAspect="1" noChangeArrowheads="1" noTextEdit="1"/>
          </p:cNvSpPr>
          <p:nvPr/>
        </p:nvSpPr>
        <p:spPr bwMode="auto">
          <a:xfrm>
            <a:off x="423863" y="285750"/>
            <a:ext cx="2046287"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792163" rtl="0" eaLnBrk="0" fontAlgn="base" latinLnBrk="0" hangingPunct="0">
              <a:lnSpc>
                <a:spcPct val="100000"/>
              </a:lnSpc>
              <a:spcBef>
                <a:spcPct val="0"/>
              </a:spcBef>
              <a:spcAft>
                <a:spcPct val="0"/>
              </a:spcAft>
              <a:buClrTx/>
              <a:buSzTx/>
              <a:buFontTx/>
              <a:buNone/>
              <a:tabLst/>
              <a:defRPr/>
            </a:pPr>
            <a:endParaRPr kumimoji="0" lang="en-AU" sz="1400" b="0" i="0" u="none" strike="noStrike" kern="1200" cap="none" spc="0" normalizeH="0" baseline="0" noProof="0">
              <a:ln>
                <a:noFill/>
              </a:ln>
              <a:solidFill>
                <a:srgbClr val="4B4B4B"/>
              </a:solidFill>
              <a:effectLst/>
              <a:uLnTx/>
              <a:uFillTx/>
              <a:latin typeface="Segoe UI Light" panose="020B0502040204020203" pitchFamily="34" charset="0"/>
              <a:ea typeface="+mn-ea"/>
              <a:cs typeface="+mn-cs"/>
            </a:endParaRPr>
          </a:p>
        </p:txBody>
      </p:sp>
      <p:sp>
        <p:nvSpPr>
          <p:cNvPr id="17" name="Title 2">
            <a:extLst>
              <a:ext uri="{FF2B5EF4-FFF2-40B4-BE49-F238E27FC236}">
                <a16:creationId xmlns:a16="http://schemas.microsoft.com/office/drawing/2014/main" id="{74E600A2-E9EC-4A48-BD28-B9159474515A}"/>
              </a:ext>
            </a:extLst>
          </p:cNvPr>
          <p:cNvSpPr txBox="1">
            <a:spLocks/>
          </p:cNvSpPr>
          <p:nvPr/>
        </p:nvSpPr>
        <p:spPr bwMode="auto">
          <a:xfrm>
            <a:off x="1533525" y="268440"/>
            <a:ext cx="7178675" cy="71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792163" rtl="0" fontAlgn="base">
              <a:spcBef>
                <a:spcPct val="0"/>
              </a:spcBef>
              <a:spcAft>
                <a:spcPct val="0"/>
              </a:spcAft>
              <a:defRPr sz="2600" kern="1200">
                <a:solidFill>
                  <a:schemeClr val="bg1"/>
                </a:solidFill>
                <a:latin typeface="+mj-lt"/>
                <a:ea typeface="+mj-ea"/>
                <a:cs typeface="+mj-cs"/>
              </a:defRPr>
            </a:lvl1pPr>
            <a:lvl2pPr algn="l" defTabSz="792163" rtl="0" fontAlgn="base">
              <a:spcBef>
                <a:spcPct val="0"/>
              </a:spcBef>
              <a:spcAft>
                <a:spcPct val="0"/>
              </a:spcAft>
              <a:defRPr sz="2600">
                <a:solidFill>
                  <a:schemeClr val="accent1"/>
                </a:solidFill>
                <a:latin typeface="Segoe UI Light" panose="020B0502040204020203" pitchFamily="34" charset="0"/>
              </a:defRPr>
            </a:lvl2pPr>
            <a:lvl3pPr algn="l" defTabSz="792163" rtl="0" fontAlgn="base">
              <a:spcBef>
                <a:spcPct val="0"/>
              </a:spcBef>
              <a:spcAft>
                <a:spcPct val="0"/>
              </a:spcAft>
              <a:defRPr sz="2600">
                <a:solidFill>
                  <a:schemeClr val="accent1"/>
                </a:solidFill>
                <a:latin typeface="Segoe UI Light" panose="020B0502040204020203" pitchFamily="34" charset="0"/>
              </a:defRPr>
            </a:lvl3pPr>
            <a:lvl4pPr algn="l" defTabSz="792163" rtl="0" fontAlgn="base">
              <a:spcBef>
                <a:spcPct val="0"/>
              </a:spcBef>
              <a:spcAft>
                <a:spcPct val="0"/>
              </a:spcAft>
              <a:defRPr sz="2600">
                <a:solidFill>
                  <a:schemeClr val="accent1"/>
                </a:solidFill>
                <a:latin typeface="Segoe UI Light" panose="020B0502040204020203" pitchFamily="34" charset="0"/>
              </a:defRPr>
            </a:lvl4pPr>
            <a:lvl5pPr algn="l" defTabSz="792163" rtl="0" fontAlgn="base">
              <a:spcBef>
                <a:spcPct val="0"/>
              </a:spcBef>
              <a:spcAft>
                <a:spcPct val="0"/>
              </a:spcAft>
              <a:defRPr sz="2600">
                <a:solidFill>
                  <a:schemeClr val="accent1"/>
                </a:solidFill>
                <a:latin typeface="Segoe UI Light" panose="020B0502040204020203" pitchFamily="34" charset="0"/>
              </a:defRPr>
            </a:lvl5pPr>
            <a:lvl6pPr marL="457200" algn="l" defTabSz="792163" rtl="0" fontAlgn="base">
              <a:spcBef>
                <a:spcPct val="0"/>
              </a:spcBef>
              <a:spcAft>
                <a:spcPct val="0"/>
              </a:spcAft>
              <a:defRPr sz="2600">
                <a:solidFill>
                  <a:schemeClr val="accent1"/>
                </a:solidFill>
                <a:latin typeface="Segoe UI Light" panose="020B0502040204020203" pitchFamily="34" charset="0"/>
              </a:defRPr>
            </a:lvl6pPr>
            <a:lvl7pPr marL="914400" algn="l" defTabSz="792163" rtl="0" fontAlgn="base">
              <a:spcBef>
                <a:spcPct val="0"/>
              </a:spcBef>
              <a:spcAft>
                <a:spcPct val="0"/>
              </a:spcAft>
              <a:defRPr sz="2600">
                <a:solidFill>
                  <a:schemeClr val="accent1"/>
                </a:solidFill>
                <a:latin typeface="Segoe UI Light" panose="020B0502040204020203" pitchFamily="34" charset="0"/>
              </a:defRPr>
            </a:lvl7pPr>
            <a:lvl8pPr marL="1371600" algn="l" defTabSz="792163" rtl="0" fontAlgn="base">
              <a:spcBef>
                <a:spcPct val="0"/>
              </a:spcBef>
              <a:spcAft>
                <a:spcPct val="0"/>
              </a:spcAft>
              <a:defRPr sz="2600">
                <a:solidFill>
                  <a:schemeClr val="accent1"/>
                </a:solidFill>
                <a:latin typeface="Segoe UI Light" panose="020B0502040204020203" pitchFamily="34" charset="0"/>
              </a:defRPr>
            </a:lvl8pPr>
            <a:lvl9pPr marL="1828800" algn="l" defTabSz="792163" rtl="0" fontAlgn="base">
              <a:spcBef>
                <a:spcPct val="0"/>
              </a:spcBef>
              <a:spcAft>
                <a:spcPct val="0"/>
              </a:spcAft>
              <a:defRPr sz="2600">
                <a:solidFill>
                  <a:schemeClr val="accent1"/>
                </a:solidFill>
                <a:latin typeface="Segoe UI Light" panose="020B0502040204020203" pitchFamily="34" charset="0"/>
              </a:defRPr>
            </a:lvl9pPr>
          </a:lstStyle>
          <a:p>
            <a:pPr marL="0" marR="0" lvl="0" indent="0" algn="l" defTabSz="792163" rtl="0" eaLnBrk="1" fontAlgn="base" latinLnBrk="0" hangingPunct="1">
              <a:lnSpc>
                <a:spcPct val="100000"/>
              </a:lnSpc>
              <a:spcBef>
                <a:spcPct val="0"/>
              </a:spcBef>
              <a:spcAft>
                <a:spcPct val="0"/>
              </a:spcAft>
              <a:buClrTx/>
              <a:buSzTx/>
              <a:buFontTx/>
              <a:buNone/>
              <a:tabLst/>
              <a:defRPr/>
            </a:pPr>
            <a:r>
              <a:rPr kumimoji="0" lang="en-AU" sz="3200" b="0" i="0" u="none" strike="noStrike" kern="1200" cap="none" spc="0" normalizeH="0" baseline="0" noProof="0" dirty="0">
                <a:ln>
                  <a:noFill/>
                </a:ln>
                <a:solidFill>
                  <a:srgbClr val="FFFFFF"/>
                </a:solidFill>
                <a:effectLst/>
                <a:uLnTx/>
                <a:uFillTx/>
                <a:latin typeface="Segoe UI Light"/>
                <a:ea typeface="+mj-ea"/>
                <a:cs typeface="+mj-cs"/>
              </a:rPr>
              <a:t>Outpatient Cancer Clinics Survey</a:t>
            </a:r>
          </a:p>
        </p:txBody>
      </p:sp>
    </p:spTree>
    <p:extLst>
      <p:ext uri="{BB962C8B-B14F-4D97-AF65-F5344CB8AC3E}">
        <p14:creationId xmlns:p14="http://schemas.microsoft.com/office/powerpoint/2010/main" val="506486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250"/>
                            </p:stCondLst>
                            <p:childTnLst>
                              <p:par>
                                <p:cTn id="17" presetID="10" presetClass="entr" presetSubtype="0" fill="hold" grpId="0"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F8D1C8-8A86-4BB6-BBEC-3252583854FE}"/>
              </a:ext>
            </a:extLst>
          </p:cNvPr>
          <p:cNvSpPr>
            <a:spLocks noGrp="1"/>
          </p:cNvSpPr>
          <p:nvPr>
            <p:ph sz="quarter" idx="11"/>
          </p:nvPr>
        </p:nvSpPr>
        <p:spPr>
          <a:xfrm>
            <a:off x="430210" y="2034656"/>
            <a:ext cx="8281987" cy="706000"/>
          </a:xfrm>
        </p:spPr>
        <p:txBody>
          <a:bodyPr/>
          <a:lstStyle/>
          <a:p>
            <a:r>
              <a:rPr lang="en-AU" dirty="0"/>
              <a:t>One in three people in NSW speaks a language other than English at home and nearly one in 20 does not speak English well or at all</a:t>
            </a:r>
          </a:p>
        </p:txBody>
      </p:sp>
      <p:sp>
        <p:nvSpPr>
          <p:cNvPr id="4" name="Content Placeholder 3">
            <a:extLst>
              <a:ext uri="{FF2B5EF4-FFF2-40B4-BE49-F238E27FC236}">
                <a16:creationId xmlns:a16="http://schemas.microsoft.com/office/drawing/2014/main" id="{92D8CB04-35D6-40EF-87D2-291DE680BAC5}"/>
              </a:ext>
            </a:extLst>
          </p:cNvPr>
          <p:cNvSpPr>
            <a:spLocks noGrp="1"/>
          </p:cNvSpPr>
          <p:nvPr>
            <p:ph sz="quarter" idx="12"/>
          </p:nvPr>
        </p:nvSpPr>
        <p:spPr>
          <a:xfrm>
            <a:off x="431801" y="1234386"/>
            <a:ext cx="8281987" cy="706000"/>
          </a:xfrm>
        </p:spPr>
        <p:txBody>
          <a:bodyPr/>
          <a:lstStyle/>
          <a:p>
            <a:r>
              <a:rPr lang="en-AU" dirty="0"/>
              <a:t>Three in 10 people living in Australian were born overseas. More than one in four people in NSW born overseas</a:t>
            </a:r>
          </a:p>
        </p:txBody>
      </p:sp>
      <p:sp>
        <p:nvSpPr>
          <p:cNvPr id="6" name="Content Placeholder 5">
            <a:extLst>
              <a:ext uri="{FF2B5EF4-FFF2-40B4-BE49-F238E27FC236}">
                <a16:creationId xmlns:a16="http://schemas.microsoft.com/office/drawing/2014/main" id="{DDD740D3-965F-492B-9CC0-BF1D80A898E0}"/>
              </a:ext>
            </a:extLst>
          </p:cNvPr>
          <p:cNvSpPr>
            <a:spLocks noGrp="1"/>
          </p:cNvSpPr>
          <p:nvPr>
            <p:ph sz="quarter" idx="14"/>
          </p:nvPr>
        </p:nvSpPr>
        <p:spPr>
          <a:xfrm>
            <a:off x="430209" y="2844353"/>
            <a:ext cx="8281987" cy="706000"/>
          </a:xfrm>
        </p:spPr>
        <p:txBody>
          <a:bodyPr/>
          <a:lstStyle/>
          <a:p>
            <a:r>
              <a:rPr lang="en-AU" dirty="0"/>
              <a:t>People from culturally and linguistically diverse (CALD) backgrounds face greater challenges when dealing with the health and welfare system </a:t>
            </a:r>
          </a:p>
        </p:txBody>
      </p:sp>
      <p:sp>
        <p:nvSpPr>
          <p:cNvPr id="7" name="Content Placeholder 6">
            <a:extLst>
              <a:ext uri="{FF2B5EF4-FFF2-40B4-BE49-F238E27FC236}">
                <a16:creationId xmlns:a16="http://schemas.microsoft.com/office/drawing/2014/main" id="{DA86E4E1-4E60-477D-A61E-DFBCE2DC5A98}"/>
              </a:ext>
            </a:extLst>
          </p:cNvPr>
          <p:cNvSpPr>
            <a:spLocks noGrp="1"/>
          </p:cNvSpPr>
          <p:nvPr>
            <p:ph sz="quarter" idx="15"/>
          </p:nvPr>
        </p:nvSpPr>
        <p:spPr>
          <a:xfrm>
            <a:off x="431801" y="3654050"/>
            <a:ext cx="8281987" cy="959916"/>
          </a:xfrm>
        </p:spPr>
        <p:txBody>
          <a:bodyPr/>
          <a:lstStyle/>
          <a:p>
            <a:r>
              <a:rPr lang="en-AU" dirty="0"/>
              <a:t>Language barriers, lower health literacy, and difficulties navigating an unfamiliar system put them at greater risk of poorer quality health care, service delivery and poorer health outcomes compared with other Australians</a:t>
            </a:r>
          </a:p>
        </p:txBody>
      </p:sp>
      <p:sp>
        <p:nvSpPr>
          <p:cNvPr id="8" name="Title 7">
            <a:extLst>
              <a:ext uri="{FF2B5EF4-FFF2-40B4-BE49-F238E27FC236}">
                <a16:creationId xmlns:a16="http://schemas.microsoft.com/office/drawing/2014/main" id="{47644605-7D75-4087-906C-B319DC629BE5}"/>
              </a:ext>
            </a:extLst>
          </p:cNvPr>
          <p:cNvSpPr>
            <a:spLocks noGrp="1"/>
          </p:cNvSpPr>
          <p:nvPr>
            <p:ph type="title"/>
          </p:nvPr>
        </p:nvSpPr>
        <p:spPr/>
        <p:txBody>
          <a:bodyPr/>
          <a:lstStyle/>
          <a:p>
            <a:r>
              <a:rPr lang="en-AU" sz="2500" dirty="0">
                <a:solidFill>
                  <a:srgbClr val="9A5AA4"/>
                </a:solidFill>
              </a:rPr>
              <a:t>Culturally and linguistically diverse (CALD) groups in Australia</a:t>
            </a:r>
          </a:p>
        </p:txBody>
      </p:sp>
    </p:spTree>
    <p:extLst>
      <p:ext uri="{BB962C8B-B14F-4D97-AF65-F5344CB8AC3E}">
        <p14:creationId xmlns:p14="http://schemas.microsoft.com/office/powerpoint/2010/main" val="2881330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theme/theme1.xml><?xml version="1.0" encoding="utf-8"?>
<a:theme xmlns:a="http://schemas.openxmlformats.org/drawingml/2006/main" name="BHI_Branded">
  <a:themeElements>
    <a:clrScheme name="BHI Theme">
      <a:dk1>
        <a:srgbClr val="4B4B4B"/>
      </a:dk1>
      <a:lt1>
        <a:srgbClr val="FFFFFF"/>
      </a:lt1>
      <a:dk2>
        <a:srgbClr val="666666"/>
      </a:dk2>
      <a:lt2>
        <a:srgbClr val="778888"/>
      </a:lt2>
      <a:accent1>
        <a:srgbClr val="E35205"/>
      </a:accent1>
      <a:accent2>
        <a:srgbClr val="75787B"/>
      </a:accent2>
      <a:accent3>
        <a:srgbClr val="FFDD99"/>
      </a:accent3>
      <a:accent4>
        <a:srgbClr val="993399"/>
      </a:accent4>
      <a:accent5>
        <a:srgbClr val="4B3107"/>
      </a:accent5>
      <a:accent6>
        <a:srgbClr val="EEAA00"/>
      </a:accent6>
      <a:hlink>
        <a:srgbClr val="75787B"/>
      </a:hlink>
      <a:folHlink>
        <a:srgbClr val="778888"/>
      </a:folHlink>
    </a:clrScheme>
    <a:fontScheme name="Custom 1">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0" tIns="0" rIns="0" bIns="0" rtlCol="0" anchor="t">
        <a:noAutofit/>
      </a:bodyPr>
      <a:lstStyle>
        <a:defPPr>
          <a:spcBef>
            <a:spcPts val="600"/>
          </a:spcBef>
          <a:spcAft>
            <a:spcPts val="600"/>
          </a:spcAft>
          <a:defRPr sz="4400" dirty="0" smtClean="0">
            <a:latin typeface="Segoe UI Light" panose="020B0502040204020203" pitchFamily="34" charset="0"/>
            <a:cs typeface="Segoe UI Light" panose="020B0502040204020203" pitchFamily="34" charset="0"/>
          </a:defRPr>
        </a:defPPr>
      </a:lstStyle>
    </a:txDef>
  </a:objectDefaults>
  <a:extraClrSchemeLst/>
  <a:extLst>
    <a:ext uri="{05A4C25C-085E-4340-85A3-A5531E510DB2}">
      <thm15:themeFamily xmlns:thm15="http://schemas.microsoft.com/office/thememl/2012/main" name="BHI_PowerPoint_Template_v2.potx" id="{B540D76B-4D9B-4CB9-8703-D6B49F3BC7EA}" vid="{7AB08BB8-CC0A-4FD6-86D8-CEABB0205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 ma:contentTypeID="0x0101003C3F90DB04D4D849975C40AA4BED9A8300EFB88A903F71FB48BDD2CE1145B6FBBA" ma:contentTypeVersion="12" ma:contentTypeDescription="" ma:contentTypeScope="" ma:versionID="45ab33fc48d68294280ea61173d3825a">
  <xsd:schema xmlns:xsd="http://www.w3.org/2001/XMLSchema" xmlns:xs="http://www.w3.org/2001/XMLSchema" xmlns:p="http://schemas.microsoft.com/office/2006/metadata/properties" xmlns:ns2="e9b95029-88fb-4668-8a42-b5c787c2934e" targetNamespace="http://schemas.microsoft.com/office/2006/metadata/properties" ma:root="true" ma:fieldsID="7f01108ad6415bf90ac94596a2e27661" ns2:_="">
    <xsd:import namespace="e9b95029-88fb-4668-8a42-b5c787c2934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b95029-88fb-4668-8a42-b5c787c2934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
    <Synchronization>Asynchronous</Synchronization>
    <Type>10003</Type>
    <SequenceNumber>10000</SequenceNumber>
    <Url/>
    <Assembly>RecordPoint.Active.UI, Version=1.0.0.0, Culture=neutral, PublicKeyToken=d49476ae5b650bf3</Assembly>
    <Class>RecordPoint.Active.UI.Events.WorkflowItemEventReceiver</Class>
    <Data/>
    <Filter/>
  </Receiver>
  <Receiver>
    <Name/>
    <Synchronization>Synchronous</Synchronization>
    <Type>3</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Url/>
    <Assembly>RecordPoint.Active.UI, Version=1.0.0.0, Culture=neutral, PublicKeyToken=d49476ae5b650bf3</Assembly>
    <Class>RecordPoint.Active.UI.Events.WorkflowItemEventReceiver</Class>
    <Data/>
    <Filter/>
  </Receiver>
  <Receiver>
    <Name/>
    <Synchronization>Synchronous</Synchronization>
    <Type>9</Type>
    <SequenceNumber>10000</SequenceNumber>
    <Url/>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102</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Url/>
    <Assembly>RecordPoint.Active.UI, Version=1.0.0.0, Culture=neutral, PublicKeyToken=d49476ae5b650bf3</Assembly>
    <Class>RecordPoint.Active.UI.Events.WorkflowListEventReceiver</Class>
    <Data/>
    <Filter/>
  </Receiver>
  <Receiver>
    <Name/>
    <Synchronization>Synchronous</Synchronization>
    <Type>105</Type>
    <SequenceNumber>10000</SequenceNumber>
    <Url/>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Url/>
    <Assembly>RecordPoint.Active.UI, Version=1.0.0.0, Culture=neutral, PublicKeyToken=d49476ae5b650bf3</Assembly>
    <Class>RecordPoint.Active.UI.Events.WorkflowItemEventReceiver</Class>
    <Data/>
    <Filter/>
  </Receiver>
  <Receiver>
    <Name/>
    <Synchronization>Synchronous</Synchronization>
    <Type>2</Type>
    <SequenceNumber>10000</SequenceNumber>
    <Url/>
    <Assembly>RecordPoint.Active.UI, Version=1.0.0.0, Culture=neutral, PublicKeyToken=d49476ae5b650bf3</Assembly>
    <Class>RecordPoint.Active.UI.Events.WorkflowItemEventReceiver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E2D65F-BDA3-4617-AD77-52EE83B99280}">
  <ds:schemaRefs>
    <ds:schemaRef ds:uri="http://schemas.microsoft.com/sharepoint/v3/contenttype/forms"/>
  </ds:schemaRefs>
</ds:datastoreItem>
</file>

<file path=customXml/itemProps2.xml><?xml version="1.0" encoding="utf-8"?>
<ds:datastoreItem xmlns:ds="http://schemas.openxmlformats.org/officeDocument/2006/customXml" ds:itemID="{D811ADE3-8DAD-4D46-B7E2-3867EC138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b95029-88fb-4668-8a42-b5c787c293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C0805F6-2B0E-4858-A711-38E92F2C2CC5}">
  <ds:schemaRefs>
    <ds:schemaRef ds:uri="http://schemas.microsoft.com/sharepoint/events"/>
  </ds:schemaRefs>
</ds:datastoreItem>
</file>

<file path=customXml/itemProps4.xml><?xml version="1.0" encoding="utf-8"?>
<ds:datastoreItem xmlns:ds="http://schemas.openxmlformats.org/officeDocument/2006/customXml" ds:itemID="{A8ABF8A5-F01E-40AD-9DAA-6F310E606EB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9b95029-88fb-4668-8a42-b5c787c2934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BHI_Presentation_Template</Template>
  <TotalTime>6547</TotalTime>
  <Words>924</Words>
  <Application>Microsoft Office PowerPoint</Application>
  <PresentationFormat>On-screen Show (16:10)</PresentationFormat>
  <Paragraphs>121</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Segoe UI Semibold</vt:lpstr>
      <vt:lpstr>Open Sans</vt:lpstr>
      <vt:lpstr>Open Sans Light</vt:lpstr>
      <vt:lpstr>Calibri</vt:lpstr>
      <vt:lpstr>Arial</vt:lpstr>
      <vt:lpstr>Segoe UI Light</vt:lpstr>
      <vt:lpstr>Calibri Light</vt:lpstr>
      <vt:lpstr>Segoe UI</vt:lpstr>
      <vt:lpstr>BHI_Branded</vt:lpstr>
      <vt:lpstr>Experiences of patients from culturally and linguistically diverse backgrounds</vt:lpstr>
      <vt:lpstr>Acknowledgement of country</vt:lpstr>
      <vt:lpstr>PowerPoint Presentation</vt:lpstr>
      <vt:lpstr>BHI’s core reporting</vt:lpstr>
      <vt:lpstr>PowerPoint Presentation</vt:lpstr>
      <vt:lpstr>NSW Patient Survey Program</vt:lpstr>
      <vt:lpstr>NSW Outpatient Cancer Clinics Survey</vt:lpstr>
      <vt:lpstr>PowerPoint Presentation</vt:lpstr>
      <vt:lpstr>Culturally and linguistically diverse (CALD) groups in Australia</vt:lpstr>
      <vt:lpstr>Methodology</vt:lpstr>
      <vt:lpstr>Analyses of differences in patient experiences</vt:lpstr>
      <vt:lpstr>Key findings</vt:lpstr>
      <vt:lpstr>Experiences of patients who speak a language  other than English at home</vt:lpstr>
      <vt:lpstr> Overall satisfaction and outcomes</vt:lpstr>
      <vt:lpstr>Timely and coordinated care</vt:lpstr>
      <vt:lpstr>PowerPoint Presentation</vt:lpstr>
      <vt:lpstr>Information and communication</vt:lpstr>
      <vt:lpstr>PowerPoint Presentation</vt:lpstr>
      <vt:lpstr>Compassion, respect and kindness</vt:lpstr>
      <vt:lpstr>Safe, comfortable environment</vt:lpstr>
      <vt:lpstr>Access and timeliness</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25th Cancer Nurses Society of Australia Annual Congress – Experiences of patients from culturally and linguistically diverse backgrounds</dc:title>
  <dc:creator>Bureau of Health Information</dc:creator>
  <cp:lastModifiedBy>Michael Cleggett (Bureau of Health Information)</cp:lastModifiedBy>
  <cp:revision>139</cp:revision>
  <cp:lastPrinted>2019-02-07T01:43:54Z</cp:lastPrinted>
  <dcterms:created xsi:type="dcterms:W3CDTF">2023-02-06T22:26:30Z</dcterms:created>
  <dcterms:modified xsi:type="dcterms:W3CDTF">2023-06-21T00:07:12Z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alette_size">
    <vt:lpwstr>6</vt:lpwstr>
  </property>
  <property fmtid="{D5CDD505-2E9C-101B-9397-08002B2CF9AE}" pid="3" name="LINKTEK-ID-FILE">
    <vt:lpwstr>018F-06BF-0804-5217</vt:lpwstr>
  </property>
  <property fmtid="{D5CDD505-2E9C-101B-9397-08002B2CF9AE}" pid="4" name="ContentTypeId">
    <vt:lpwstr>0x0101003C3F90DB04D4D849975C40AA4BED9A8300EFB88A903F71FB48BDD2CE1145B6FBBA</vt:lpwstr>
  </property>
</Properties>
</file>